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0" r:id="rId21"/>
    <p:sldId id="291" r:id="rId22"/>
    <p:sldId id="295" r:id="rId23"/>
    <p:sldId id="275" r:id="rId24"/>
    <p:sldId id="294" r:id="rId25"/>
    <p:sldId id="293" r:id="rId26"/>
    <p:sldId id="276" r:id="rId27"/>
    <p:sldId id="277" r:id="rId28"/>
    <p:sldId id="296" r:id="rId29"/>
    <p:sldId id="29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x="12192000" cy="6858000"/>
  <p:notesSz cx="6858000" cy="9144000"/>
  <p:embeddedFontLst>
    <p:embeddedFont>
      <p:font typeface="DM Sans" pitchFamily="2" charset="77"/>
      <p:regular r:id="rId44"/>
      <p:bold r:id="rId45"/>
      <p:italic r:id="rId46"/>
      <p:boldItalic r:id="rId47"/>
    </p:embeddedFont>
    <p:embeddedFont>
      <p:font typeface="Montserrat Black" panose="020F0502020204030204" pitchFamily="34" charset="0"/>
      <p:bold r:id="rId48"/>
      <p:italic r:id="rId49"/>
      <p:boldItalic r:id="rId50"/>
    </p:embeddedFont>
    <p:embeddedFont>
      <p:font typeface="Play" pitchFamily="2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hfmRyNpA2ibKO6JGWwJ6rkbyCg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94668"/>
  </p:normalViewPr>
  <p:slideViewPr>
    <p:cSldViewPr snapToGrid="0">
      <p:cViewPr varScale="1">
        <p:scale>
          <a:sx n="96" d="100"/>
          <a:sy n="96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customschemas.google.com/relationships/presentationmetadata" Target="metadata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9638a1c3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9638a1c31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339638a1c31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9638a1c3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339638a1c31_0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39638a1c31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9638a1c3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339638a1c31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9638a1c31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9638a1c3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339638a1c31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339638a1c31_0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39638a1c31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339638a1c31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339638a1c31_0_3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9638a1c31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339638a1c31_0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339638a1c31_0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9638a1c31_0_7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339638a1c31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39638a1c31_0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339638a1c31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39638a1c31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339638a1c31_0_9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Ziel zeigen, dann auf weitere Details eingehen </a:t>
            </a:r>
            <a:endParaRPr dirty="0"/>
          </a:p>
        </p:txBody>
      </p:sp>
      <p:sp>
        <p:nvSpPr>
          <p:cNvPr id="690" name="Google Shape;690;g339638a1c31_0_9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39638a1c3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g339638a1c31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339638a1c31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>
          <a:extLst>
            <a:ext uri="{FF2B5EF4-FFF2-40B4-BE49-F238E27FC236}">
              <a16:creationId xmlns:a16="http://schemas.microsoft.com/office/drawing/2014/main" id="{C960BBB6-E9E2-8A1B-BE59-31BE91394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39638a1c31_0_144:notes">
            <a:extLst>
              <a:ext uri="{FF2B5EF4-FFF2-40B4-BE49-F238E27FC236}">
                <a16:creationId xmlns:a16="http://schemas.microsoft.com/office/drawing/2014/main" id="{1EF73CE6-03D1-BE2C-DF42-5B56D5394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g339638a1c31_0_144:notes">
            <a:extLst>
              <a:ext uri="{FF2B5EF4-FFF2-40B4-BE49-F238E27FC236}">
                <a16:creationId xmlns:a16="http://schemas.microsoft.com/office/drawing/2014/main" id="{2057BD33-084F-7807-76B7-C3C281BA59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339638a1c31_0_144:notes">
            <a:extLst>
              <a:ext uri="{FF2B5EF4-FFF2-40B4-BE49-F238E27FC236}">
                <a16:creationId xmlns:a16="http://schemas.microsoft.com/office/drawing/2014/main" id="{AC4ABA88-6277-7727-0A21-D4C37A5F59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11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>
          <a:extLst>
            <a:ext uri="{FF2B5EF4-FFF2-40B4-BE49-F238E27FC236}">
              <a16:creationId xmlns:a16="http://schemas.microsoft.com/office/drawing/2014/main" id="{9DF82155-1F26-39AB-702A-12ED9599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39638a1c31_0_144:notes">
            <a:extLst>
              <a:ext uri="{FF2B5EF4-FFF2-40B4-BE49-F238E27FC236}">
                <a16:creationId xmlns:a16="http://schemas.microsoft.com/office/drawing/2014/main" id="{BB5AC402-499E-F5F2-D5DF-F30CD13C1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g339638a1c31_0_144:notes">
            <a:extLst>
              <a:ext uri="{FF2B5EF4-FFF2-40B4-BE49-F238E27FC236}">
                <a16:creationId xmlns:a16="http://schemas.microsoft.com/office/drawing/2014/main" id="{A3225DBB-DE94-26F4-CC78-63D0BBA548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339638a1c31_0_144:notes">
            <a:extLst>
              <a:ext uri="{FF2B5EF4-FFF2-40B4-BE49-F238E27FC236}">
                <a16:creationId xmlns:a16="http://schemas.microsoft.com/office/drawing/2014/main" id="{3D3106E3-22E4-D74B-B5D3-773B5D1BDB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620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39638a1c31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339638a1c31_0_9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g339638a1c31_0_9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39638a1c31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339638a1c31_0_9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339638a1c31_0_9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>
          <a:extLst>
            <a:ext uri="{FF2B5EF4-FFF2-40B4-BE49-F238E27FC236}">
              <a16:creationId xmlns:a16="http://schemas.microsoft.com/office/drawing/2014/main" id="{6AD5F236-F4E5-76EA-EFB9-80CDECA72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39638a1c31_0_977:notes">
            <a:extLst>
              <a:ext uri="{FF2B5EF4-FFF2-40B4-BE49-F238E27FC236}">
                <a16:creationId xmlns:a16="http://schemas.microsoft.com/office/drawing/2014/main" id="{436F861A-FC91-705F-37E7-AA7268234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339638a1c31_0_977:notes">
            <a:extLst>
              <a:ext uri="{FF2B5EF4-FFF2-40B4-BE49-F238E27FC236}">
                <a16:creationId xmlns:a16="http://schemas.microsoft.com/office/drawing/2014/main" id="{E5AFE6A0-7729-DAE4-EE98-DF73DA22E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339638a1c31_0_977:notes">
            <a:extLst>
              <a:ext uri="{FF2B5EF4-FFF2-40B4-BE49-F238E27FC236}">
                <a16:creationId xmlns:a16="http://schemas.microsoft.com/office/drawing/2014/main" id="{FA250E70-165E-7961-766C-B84648FD2F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53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>
          <a:extLst>
            <a:ext uri="{FF2B5EF4-FFF2-40B4-BE49-F238E27FC236}">
              <a16:creationId xmlns:a16="http://schemas.microsoft.com/office/drawing/2014/main" id="{6242FF09-00AF-769A-9EB5-8D4E09356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39638a1c31_0_951:notes">
            <a:extLst>
              <a:ext uri="{FF2B5EF4-FFF2-40B4-BE49-F238E27FC236}">
                <a16:creationId xmlns:a16="http://schemas.microsoft.com/office/drawing/2014/main" id="{99752347-905D-B18D-F066-C205D7B197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339638a1c31_0_951:notes">
            <a:extLst>
              <a:ext uri="{FF2B5EF4-FFF2-40B4-BE49-F238E27FC236}">
                <a16:creationId xmlns:a16="http://schemas.microsoft.com/office/drawing/2014/main" id="{8AF8DB3D-815A-B4C6-078C-49737416FC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Ziel zeigen, dann auf weitere Details eingehen </a:t>
            </a:r>
            <a:endParaRPr dirty="0"/>
          </a:p>
        </p:txBody>
      </p:sp>
      <p:sp>
        <p:nvSpPr>
          <p:cNvPr id="690" name="Google Shape;690;g339638a1c31_0_951:notes">
            <a:extLst>
              <a:ext uri="{FF2B5EF4-FFF2-40B4-BE49-F238E27FC236}">
                <a16:creationId xmlns:a16="http://schemas.microsoft.com/office/drawing/2014/main" id="{6F1D0856-0185-CF18-8FC6-78CE54400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993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dd21944ba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g2dd21944bac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2dd21944bac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dd21944ba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g2dd21944bac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g2dd21944bac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39638a1c31_0_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g339638a1c31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39638a1c31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g339638a1c31_0_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g339638a1c31_0_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39638a1c31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g339638a1c31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339638a1c31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39638a1c31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4" name="Google Shape;924;g339638a1c31_0_6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g339638a1c31_0_6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39638a1c31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g339638a1c31_0_6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g339638a1c31_0_6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39638a1c31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2" name="Google Shape;962;g339638a1c31_0_6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g339638a1c31_0_6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39638a1c31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g339638a1c31_0_6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g339638a1c31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39638a1c31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g339638a1c31_0_7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g339638a1c31_0_7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39638a1c31_0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g339638a1c3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39638a1c31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339638a1c31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339638a1c31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39638a1c31_0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g339638a1c31_0_1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g339638a1c31_0_1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39638a1c31_0_1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339638a1c31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9638a1c3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339638a1c31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39638a1c31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42.jpg"/><Relationship Id="rId5" Type="http://schemas.openxmlformats.org/officeDocument/2006/relationships/image" Target="../media/image5.png"/><Relationship Id="rId10" Type="http://schemas.openxmlformats.org/officeDocument/2006/relationships/image" Target="../media/image41.jpg"/><Relationship Id="rId4" Type="http://schemas.openxmlformats.org/officeDocument/2006/relationships/image" Target="../media/image6.png"/><Relationship Id="rId9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46.jpg"/><Relationship Id="rId5" Type="http://schemas.openxmlformats.org/officeDocument/2006/relationships/image" Target="../media/image5.png"/><Relationship Id="rId10" Type="http://schemas.openxmlformats.org/officeDocument/2006/relationships/image" Target="../media/image45.jpg"/><Relationship Id="rId4" Type="http://schemas.openxmlformats.org/officeDocument/2006/relationships/image" Target="../media/image6.png"/><Relationship Id="rId9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jp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0.jpg"/><Relationship Id="rId5" Type="http://schemas.openxmlformats.org/officeDocument/2006/relationships/image" Target="../media/image5.png"/><Relationship Id="rId10" Type="http://schemas.openxmlformats.org/officeDocument/2006/relationships/image" Target="../media/image49.jpg"/><Relationship Id="rId4" Type="http://schemas.openxmlformats.org/officeDocument/2006/relationships/image" Target="../media/image6.png"/><Relationship Id="rId9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54.png"/><Relationship Id="rId4" Type="http://schemas.openxmlformats.org/officeDocument/2006/relationships/image" Target="../media/image6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5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10.jpg"/><Relationship Id="rId12" Type="http://schemas.openxmlformats.org/officeDocument/2006/relationships/image" Target="../media/image13.png"/><Relationship Id="rId1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2.jpg"/><Relationship Id="rId5" Type="http://schemas.openxmlformats.org/officeDocument/2006/relationships/image" Target="../media/image8.jpg"/><Relationship Id="rId1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image" Target="../media/image7.jpg"/><Relationship Id="rId9" Type="http://schemas.openxmlformats.org/officeDocument/2006/relationships/image" Target="../media/image6.png"/><Relationship Id="rId1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2.svg"/><Relationship Id="rId5" Type="http://schemas.openxmlformats.org/officeDocument/2006/relationships/image" Target="../media/image5.png"/><Relationship Id="rId15" Type="http://schemas.openxmlformats.org/officeDocument/2006/relationships/image" Target="../media/image35.svg"/><Relationship Id="rId10" Type="http://schemas.openxmlformats.org/officeDocument/2006/relationships/image" Target="../media/image61.png"/><Relationship Id="rId4" Type="http://schemas.openxmlformats.org/officeDocument/2006/relationships/image" Target="../media/image6.png"/><Relationship Id="rId9" Type="http://schemas.openxmlformats.org/officeDocument/2006/relationships/image" Target="../media/image60.svg"/><Relationship Id="rId1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5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3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5.sv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6.png"/><Relationship Id="rId5" Type="http://schemas.openxmlformats.org/officeDocument/2006/relationships/image" Target="../media/image5.png"/><Relationship Id="rId10" Type="http://schemas.openxmlformats.org/officeDocument/2006/relationships/image" Target="../media/image67.png"/><Relationship Id="rId4" Type="http://schemas.openxmlformats.org/officeDocument/2006/relationships/image" Target="../media/image6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3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3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3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3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3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39.jp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555599" y="-545712"/>
            <a:ext cx="1871178" cy="1871178"/>
          </a:xfrm>
          <a:custGeom>
            <a:avLst/>
            <a:gdLst/>
            <a:ahLst/>
            <a:cxnLst/>
            <a:rect l="l" t="t" r="r" b="b"/>
            <a:pathLst>
              <a:path w="2806767" h="2806767" extrusionOk="0">
                <a:moveTo>
                  <a:pt x="0" y="0"/>
                </a:moveTo>
                <a:lnTo>
                  <a:pt x="2806767" y="0"/>
                </a:lnTo>
                <a:lnTo>
                  <a:pt x="2806767" y="2806766"/>
                </a:lnTo>
                <a:lnTo>
                  <a:pt x="0" y="2806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1278141" y="6072520"/>
            <a:ext cx="1570961" cy="1570961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 rot="1788299">
            <a:off x="-856387" y="5756710"/>
            <a:ext cx="2602229" cy="130111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 rot="10800000">
            <a:off x="10218453" y="500173"/>
            <a:ext cx="1542623" cy="476811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524000" y="201612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Willkommen zur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600" b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Future Founders Initiative (FFI)</a:t>
            </a:r>
            <a:endParaRPr/>
          </a:p>
        </p:txBody>
      </p:sp>
      <p:grpSp>
        <p:nvGrpSpPr>
          <p:cNvPr id="96" name="Google Shape;96;p1"/>
          <p:cNvGrpSpPr/>
          <p:nvPr/>
        </p:nvGrpSpPr>
        <p:grpSpPr>
          <a:xfrm>
            <a:off x="379990" y="2965689"/>
            <a:ext cx="12367609" cy="927626"/>
            <a:chOff x="-3063159" y="110007"/>
            <a:chExt cx="24735220" cy="1855252"/>
          </a:xfrm>
        </p:grpSpPr>
        <p:sp>
          <p:nvSpPr>
            <p:cNvPr id="97" name="Google Shape;97;p1"/>
            <p:cNvSpPr txBox="1"/>
            <p:nvPr/>
          </p:nvSpPr>
          <p:spPr>
            <a:xfrm>
              <a:off x="-2711941" y="110007"/>
              <a:ext cx="24384002" cy="1855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552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-3063159" y="324651"/>
              <a:ext cx="1374538" cy="1374540"/>
            </a:xfrm>
            <a:custGeom>
              <a:avLst/>
              <a:gdLst/>
              <a:ahLst/>
              <a:cxnLst/>
              <a:rect l="l" t="t" r="r" b="b"/>
              <a:pathLst>
                <a:path w="1374540" h="1374540" extrusionOk="0">
                  <a:moveTo>
                    <a:pt x="0" y="0"/>
                  </a:moveTo>
                  <a:lnTo>
                    <a:pt x="1374540" y="0"/>
                  </a:lnTo>
                  <a:lnTo>
                    <a:pt x="1374540" y="1374540"/>
                  </a:lnTo>
                  <a:lnTo>
                    <a:pt x="0" y="13745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9638a1c31_0_217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39638a1c31_0_217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39638a1c31_0_217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339638a1c31_0_217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39638a1c31_0_217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39638a1c31_0_2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367" name="Google Shape;367;g339638a1c31_0_2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68" name="Google Shape;368;g339638a1c31_0_217"/>
          <p:cNvGrpSpPr/>
          <p:nvPr/>
        </p:nvGrpSpPr>
        <p:grpSpPr>
          <a:xfrm>
            <a:off x="1401277" y="267448"/>
            <a:ext cx="8967023" cy="796391"/>
            <a:chOff x="4469375" y="379265"/>
            <a:chExt cx="4162383" cy="796391"/>
          </a:xfrm>
        </p:grpSpPr>
        <p:sp>
          <p:nvSpPr>
            <p:cNvPr id="369" name="Google Shape;369;g339638a1c31_0_217"/>
            <p:cNvSpPr/>
            <p:nvPr/>
          </p:nvSpPr>
          <p:spPr>
            <a:xfrm>
              <a:off x="4469375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339638a1c31_0_217"/>
            <p:cNvSpPr txBox="1"/>
            <p:nvPr/>
          </p:nvSpPr>
          <p:spPr>
            <a:xfrm>
              <a:off x="4665458" y="777460"/>
              <a:ext cx="39663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Design Thinking- Why?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371" name="Google Shape;371;g339638a1c31_0_217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339638a1c31_0_217"/>
          <p:cNvSpPr/>
          <p:nvPr/>
        </p:nvSpPr>
        <p:spPr>
          <a:xfrm>
            <a:off x="1424700" y="144780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3" name="Google Shape;373;g339638a1c31_0_217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Negativbeispiele Technologiezentriertes Design: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74" name="Google Shape;374;g339638a1c31_0_2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7725" y="2027675"/>
            <a:ext cx="2903100" cy="193600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75" name="Google Shape;375;g339638a1c31_0_2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67050" y="3789524"/>
            <a:ext cx="3695702" cy="20788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76" name="Google Shape;376;g339638a1c31_0_2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41600" y="4234852"/>
            <a:ext cx="2903101" cy="16335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77" name="Google Shape;377;g339638a1c31_0_2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73294" y="2027678"/>
            <a:ext cx="2359406" cy="15729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9638a1c31_0_239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339638a1c31_0_239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339638a1c31_0_239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339638a1c31_0_239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339638a1c31_0_239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339638a1c31_0_2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389" name="Google Shape;389;g339638a1c31_0_2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90" name="Google Shape;390;g339638a1c31_0_239"/>
          <p:cNvGrpSpPr/>
          <p:nvPr/>
        </p:nvGrpSpPr>
        <p:grpSpPr>
          <a:xfrm>
            <a:off x="1401277" y="267448"/>
            <a:ext cx="8967023" cy="796391"/>
            <a:chOff x="4469375" y="379265"/>
            <a:chExt cx="4162383" cy="796391"/>
          </a:xfrm>
        </p:grpSpPr>
        <p:sp>
          <p:nvSpPr>
            <p:cNvPr id="391" name="Google Shape;391;g339638a1c31_0_239"/>
            <p:cNvSpPr/>
            <p:nvPr/>
          </p:nvSpPr>
          <p:spPr>
            <a:xfrm>
              <a:off x="4469375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339638a1c31_0_239"/>
            <p:cNvSpPr txBox="1"/>
            <p:nvPr/>
          </p:nvSpPr>
          <p:spPr>
            <a:xfrm>
              <a:off x="4665458" y="777460"/>
              <a:ext cx="39663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Design Thinking- Why?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393" name="Google Shape;393;g339638a1c31_0_239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339638a1c31_0_239"/>
          <p:cNvSpPr/>
          <p:nvPr/>
        </p:nvSpPr>
        <p:spPr>
          <a:xfrm>
            <a:off x="1424700" y="144780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95" name="Google Shape;395;g339638a1c31_0_239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Negativbeispiele Geschäftszentriertes Design: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6" name="Google Shape;396;g339638a1c31_0_2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2946" y="1972275"/>
            <a:ext cx="4114800" cy="213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39638a1c31_0_239"/>
          <p:cNvPicPr preferRelativeResize="0"/>
          <p:nvPr/>
        </p:nvPicPr>
        <p:blipFill rotWithShape="1">
          <a:blip r:embed="rId10">
            <a:alphaModFix/>
          </a:blip>
          <a:srcRect l="-2906" t="-18340" r="-58540" b="-43106"/>
          <a:stretch/>
        </p:blipFill>
        <p:spPr>
          <a:xfrm>
            <a:off x="1580999" y="1550375"/>
            <a:ext cx="7404750" cy="34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39638a1c31_0_2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35737" y="4187092"/>
            <a:ext cx="3089224" cy="17376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99" name="Google Shape;399;g339638a1c31_0_2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50512" y="4187101"/>
            <a:ext cx="3477962" cy="17376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9638a1c31_0_289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339638a1c31_0_289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339638a1c31_0_289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339638a1c31_0_289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339638a1c31_0_289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339638a1c31_0_2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411" name="Google Shape;411;g339638a1c31_0_2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412" name="Google Shape;412;g339638a1c31_0_289"/>
          <p:cNvGrpSpPr/>
          <p:nvPr/>
        </p:nvGrpSpPr>
        <p:grpSpPr>
          <a:xfrm>
            <a:off x="1401277" y="267448"/>
            <a:ext cx="8967023" cy="796391"/>
            <a:chOff x="4469375" y="379265"/>
            <a:chExt cx="4162383" cy="796391"/>
          </a:xfrm>
        </p:grpSpPr>
        <p:sp>
          <p:nvSpPr>
            <p:cNvPr id="413" name="Google Shape;413;g339638a1c31_0_289"/>
            <p:cNvSpPr/>
            <p:nvPr/>
          </p:nvSpPr>
          <p:spPr>
            <a:xfrm>
              <a:off x="4469375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339638a1c31_0_289"/>
            <p:cNvSpPr txBox="1"/>
            <p:nvPr/>
          </p:nvSpPr>
          <p:spPr>
            <a:xfrm>
              <a:off x="4665458" y="777460"/>
              <a:ext cx="39663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Design Thinking- Why?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415" name="Google Shape;415;g339638a1c31_0_289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39638a1c31_0_289"/>
          <p:cNvSpPr/>
          <p:nvPr/>
        </p:nvSpPr>
        <p:spPr>
          <a:xfrm>
            <a:off x="1424700" y="139770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7" name="Google Shape;417;g339638a1c31_0_289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Positivbeispiele Nutzer-/Menschenzentriertes Design: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18" name="Google Shape;418;g339638a1c31_0_289"/>
          <p:cNvPicPr preferRelativeResize="0"/>
          <p:nvPr/>
        </p:nvPicPr>
        <p:blipFill rotWithShape="1">
          <a:blip r:embed="rId9">
            <a:alphaModFix/>
          </a:blip>
          <a:srcRect t="9395"/>
          <a:stretch/>
        </p:blipFill>
        <p:spPr>
          <a:xfrm>
            <a:off x="1991003" y="4465693"/>
            <a:ext cx="2390971" cy="129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339638a1c31_0_2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1000" y="2027675"/>
            <a:ext cx="2390970" cy="230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39638a1c31_0_2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2125" y="2027675"/>
            <a:ext cx="2903100" cy="217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39638a1c31_0_2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32124" y="4336098"/>
            <a:ext cx="2903100" cy="152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39638a1c31_0_289" descr="Kids were terrified of getting MRIs. 😨 Then one man converted it into a  Pirate Ship 🚢 | by Akshay Lakra 🧭 | Medium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09176" y="2823201"/>
            <a:ext cx="2856518" cy="19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9638a1c31_0_264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339638a1c31_0_264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39638a1c31_0_264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339638a1c31_0_264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39638a1c31_0_264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339638a1c31_0_2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434" name="Google Shape;434;g339638a1c31_0_2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13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435" name="Google Shape;435;g339638a1c31_0_264"/>
          <p:cNvGrpSpPr/>
          <p:nvPr/>
        </p:nvGrpSpPr>
        <p:grpSpPr>
          <a:xfrm>
            <a:off x="1401277" y="267448"/>
            <a:ext cx="8967023" cy="796391"/>
            <a:chOff x="4469375" y="379265"/>
            <a:chExt cx="4162383" cy="796391"/>
          </a:xfrm>
        </p:grpSpPr>
        <p:sp>
          <p:nvSpPr>
            <p:cNvPr id="436" name="Google Shape;436;g339638a1c31_0_264"/>
            <p:cNvSpPr/>
            <p:nvPr/>
          </p:nvSpPr>
          <p:spPr>
            <a:xfrm>
              <a:off x="4469375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339638a1c31_0_264"/>
            <p:cNvSpPr txBox="1"/>
            <p:nvPr/>
          </p:nvSpPr>
          <p:spPr>
            <a:xfrm>
              <a:off x="4665458" y="777460"/>
              <a:ext cx="39663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Design Thinking- How?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438" name="Google Shape;438;g339638a1c31_0_264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339638a1c31_0_264"/>
          <p:cNvSpPr/>
          <p:nvPr/>
        </p:nvSpPr>
        <p:spPr>
          <a:xfrm>
            <a:off x="1424700" y="139770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0" name="Google Shape;440;g339638a1c31_0_264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41" name="Google Shape;441;g339638a1c31_0_264"/>
          <p:cNvPicPr preferRelativeResize="0"/>
          <p:nvPr/>
        </p:nvPicPr>
        <p:blipFill rotWithShape="1">
          <a:blip r:embed="rId9">
            <a:alphaModFix/>
          </a:blip>
          <a:srcRect b="17573"/>
          <a:stretch/>
        </p:blipFill>
        <p:spPr>
          <a:xfrm>
            <a:off x="2250912" y="4901225"/>
            <a:ext cx="966187" cy="7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339638a1c31_0_264"/>
          <p:cNvPicPr preferRelativeResize="0"/>
          <p:nvPr/>
        </p:nvPicPr>
        <p:blipFill rotWithShape="1">
          <a:blip r:embed="rId10">
            <a:alphaModFix/>
          </a:blip>
          <a:srcRect b="19133"/>
          <a:stretch/>
        </p:blipFill>
        <p:spPr>
          <a:xfrm>
            <a:off x="2027411" y="2590400"/>
            <a:ext cx="1413192" cy="11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39638a1c31_0_264"/>
          <p:cNvPicPr preferRelativeResize="0"/>
          <p:nvPr/>
        </p:nvPicPr>
        <p:blipFill rotWithShape="1">
          <a:blip r:embed="rId11">
            <a:alphaModFix/>
          </a:blip>
          <a:srcRect t="17688" b="31931"/>
          <a:stretch/>
        </p:blipFill>
        <p:spPr>
          <a:xfrm>
            <a:off x="1943623" y="1736711"/>
            <a:ext cx="1580743" cy="7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39638a1c31_0_264"/>
          <p:cNvPicPr preferRelativeResize="0"/>
          <p:nvPr/>
        </p:nvPicPr>
        <p:blipFill rotWithShape="1">
          <a:blip r:embed="rId12">
            <a:alphaModFix/>
          </a:blip>
          <a:srcRect b="15297"/>
          <a:stretch/>
        </p:blipFill>
        <p:spPr>
          <a:xfrm>
            <a:off x="2250914" y="3842498"/>
            <a:ext cx="966175" cy="818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39638a1c31_0_264"/>
          <p:cNvSpPr txBox="1"/>
          <p:nvPr/>
        </p:nvSpPr>
        <p:spPr>
          <a:xfrm>
            <a:off x="3876525" y="1816700"/>
            <a:ext cx="64917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Problemraum und Lösungsraum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46" name="Google Shape;446;g339638a1c31_0_264"/>
          <p:cNvSpPr txBox="1"/>
          <p:nvPr/>
        </p:nvSpPr>
        <p:spPr>
          <a:xfrm>
            <a:off x="3886200" y="2839738"/>
            <a:ext cx="64917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Empathisch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47" name="Google Shape;447;g339638a1c31_0_264"/>
          <p:cNvSpPr txBox="1"/>
          <p:nvPr/>
        </p:nvSpPr>
        <p:spPr>
          <a:xfrm>
            <a:off x="3886825" y="3869950"/>
            <a:ext cx="64917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Kollaborativ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48" name="Google Shape;448;g339638a1c31_0_264"/>
          <p:cNvSpPr txBox="1"/>
          <p:nvPr/>
        </p:nvSpPr>
        <p:spPr>
          <a:xfrm>
            <a:off x="3886200" y="4976350"/>
            <a:ext cx="64917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Iterativ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9638a1c31_0_318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339638a1c31_0_318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339638a1c31_0_318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339638a1c31_0_318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339638a1c31_0_318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339638a1c31_0_3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460" name="Google Shape;460;g339638a1c31_0_3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14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461" name="Google Shape;461;g339638a1c31_0_318"/>
          <p:cNvGrpSpPr/>
          <p:nvPr/>
        </p:nvGrpSpPr>
        <p:grpSpPr>
          <a:xfrm>
            <a:off x="1401277" y="267448"/>
            <a:ext cx="8967023" cy="796391"/>
            <a:chOff x="4469375" y="379265"/>
            <a:chExt cx="4162383" cy="796391"/>
          </a:xfrm>
        </p:grpSpPr>
        <p:sp>
          <p:nvSpPr>
            <p:cNvPr id="462" name="Google Shape;462;g339638a1c31_0_318"/>
            <p:cNvSpPr/>
            <p:nvPr/>
          </p:nvSpPr>
          <p:spPr>
            <a:xfrm>
              <a:off x="4469375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339638a1c31_0_318"/>
            <p:cNvSpPr txBox="1"/>
            <p:nvPr/>
          </p:nvSpPr>
          <p:spPr>
            <a:xfrm>
              <a:off x="4665458" y="777460"/>
              <a:ext cx="39663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Design Thinking- What?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464" name="Google Shape;464;g339638a1c31_0_318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339638a1c31_0_318"/>
          <p:cNvSpPr/>
          <p:nvPr/>
        </p:nvSpPr>
        <p:spPr>
          <a:xfrm>
            <a:off x="1424700" y="139770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66" name="Google Shape;466;g339638a1c31_0_318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67" name="Google Shape;467;g339638a1c31_0_3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5120" y="2287692"/>
            <a:ext cx="910336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9638a1c31_0_344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339638a1c31_0_344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339638a1c31_0_344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339638a1c31_0_344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339638a1c31_0_344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339638a1c31_0_3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479" name="Google Shape;479;g339638a1c31_0_3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15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480" name="Google Shape;480;g339638a1c31_0_344"/>
          <p:cNvGrpSpPr/>
          <p:nvPr/>
        </p:nvGrpSpPr>
        <p:grpSpPr>
          <a:xfrm>
            <a:off x="1401277" y="267448"/>
            <a:ext cx="8967023" cy="796391"/>
            <a:chOff x="4469375" y="379265"/>
            <a:chExt cx="4162383" cy="796391"/>
          </a:xfrm>
        </p:grpSpPr>
        <p:sp>
          <p:nvSpPr>
            <p:cNvPr id="481" name="Google Shape;481;g339638a1c31_0_344"/>
            <p:cNvSpPr/>
            <p:nvPr/>
          </p:nvSpPr>
          <p:spPr>
            <a:xfrm>
              <a:off x="4469375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339638a1c31_0_344"/>
            <p:cNvSpPr txBox="1"/>
            <p:nvPr/>
          </p:nvSpPr>
          <p:spPr>
            <a:xfrm>
              <a:off x="4665458" y="777460"/>
              <a:ext cx="39663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Design Thinking- What?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483" name="Google Shape;483;g339638a1c31_0_344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339638a1c31_0_344"/>
          <p:cNvSpPr/>
          <p:nvPr/>
        </p:nvSpPr>
        <p:spPr>
          <a:xfrm>
            <a:off x="1424700" y="139770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5" name="Google Shape;485;g339638a1c31_0_344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86" name="Google Shape;486;g339638a1c31_0_344"/>
          <p:cNvPicPr preferRelativeResize="0"/>
          <p:nvPr/>
        </p:nvPicPr>
        <p:blipFill rotWithShape="1">
          <a:blip r:embed="rId9">
            <a:alphaModFix/>
          </a:blip>
          <a:srcRect l="6852" t="10440" r="5289" b="17606"/>
          <a:stretch/>
        </p:blipFill>
        <p:spPr>
          <a:xfrm>
            <a:off x="2014950" y="1722875"/>
            <a:ext cx="8162099" cy="391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39638a1c31_0_753"/>
          <p:cNvSpPr/>
          <p:nvPr/>
        </p:nvSpPr>
        <p:spPr>
          <a:xfrm>
            <a:off x="-16820" y="-16543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339638a1c31_0_753"/>
          <p:cNvSpPr/>
          <p:nvPr/>
        </p:nvSpPr>
        <p:spPr>
          <a:xfrm>
            <a:off x="-555599" y="-545712"/>
            <a:ext cx="1873517" cy="1873517"/>
          </a:xfrm>
          <a:custGeom>
            <a:avLst/>
            <a:gdLst/>
            <a:ahLst/>
            <a:cxnLst/>
            <a:rect l="l" t="t" r="r" b="b"/>
            <a:pathLst>
              <a:path w="2806767" h="2806767" extrusionOk="0">
                <a:moveTo>
                  <a:pt x="0" y="0"/>
                </a:moveTo>
                <a:lnTo>
                  <a:pt x="2806767" y="0"/>
                </a:lnTo>
                <a:lnTo>
                  <a:pt x="2806767" y="2806766"/>
                </a:lnTo>
                <a:lnTo>
                  <a:pt x="0" y="2806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39638a1c31_0_753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339638a1c31_0_753"/>
          <p:cNvSpPr/>
          <p:nvPr/>
        </p:nvSpPr>
        <p:spPr>
          <a:xfrm rot="1795891">
            <a:off x="-858849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339638a1c31_0_753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339638a1c31_0_753"/>
          <p:cNvSpPr txBox="1"/>
          <p:nvPr/>
        </p:nvSpPr>
        <p:spPr>
          <a:xfrm>
            <a:off x="2380595" y="271001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10:30</a:t>
            </a:r>
            <a:endParaRPr/>
          </a:p>
        </p:txBody>
      </p:sp>
      <p:sp>
        <p:nvSpPr>
          <p:cNvPr id="497" name="Google Shape;497;g339638a1c31_0_753"/>
          <p:cNvSpPr txBox="1"/>
          <p:nvPr/>
        </p:nvSpPr>
        <p:spPr>
          <a:xfrm>
            <a:off x="2401533" y="4314780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12:30</a:t>
            </a:r>
            <a:endParaRPr/>
          </a:p>
        </p:txBody>
      </p:sp>
      <p:sp>
        <p:nvSpPr>
          <p:cNvPr id="498" name="Google Shape;498;g339638a1c31_0_753"/>
          <p:cNvSpPr txBox="1"/>
          <p:nvPr/>
        </p:nvSpPr>
        <p:spPr>
          <a:xfrm>
            <a:off x="2343375" y="2173642"/>
            <a:ext cx="56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10:00</a:t>
            </a:r>
            <a:endParaRPr/>
          </a:p>
        </p:txBody>
      </p:sp>
      <p:grpSp>
        <p:nvGrpSpPr>
          <p:cNvPr id="499" name="Google Shape;499;g339638a1c31_0_753"/>
          <p:cNvGrpSpPr/>
          <p:nvPr/>
        </p:nvGrpSpPr>
        <p:grpSpPr>
          <a:xfrm>
            <a:off x="3096412" y="2657564"/>
            <a:ext cx="2836733" cy="377296"/>
            <a:chOff x="-21967" y="12021"/>
            <a:chExt cx="2573467" cy="272475"/>
          </a:xfrm>
        </p:grpSpPr>
        <p:sp>
          <p:nvSpPr>
            <p:cNvPr id="500" name="Google Shape;500;g339638a1c31_0_753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339638a1c31_0_75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g339638a1c31_0_753"/>
          <p:cNvGrpSpPr/>
          <p:nvPr/>
        </p:nvGrpSpPr>
        <p:grpSpPr>
          <a:xfrm>
            <a:off x="3097245" y="4264452"/>
            <a:ext cx="2812645" cy="377296"/>
            <a:chOff x="0" y="0"/>
            <a:chExt cx="2551615" cy="272475"/>
          </a:xfrm>
        </p:grpSpPr>
        <p:sp>
          <p:nvSpPr>
            <p:cNvPr id="503" name="Google Shape;503;g339638a1c31_0_75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339638a1c31_0_75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g339638a1c31_0_753"/>
          <p:cNvSpPr txBox="1"/>
          <p:nvPr/>
        </p:nvSpPr>
        <p:spPr>
          <a:xfrm>
            <a:off x="3367299" y="4325992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Mittagspause</a:t>
            </a:r>
            <a:endParaRPr/>
          </a:p>
        </p:txBody>
      </p:sp>
      <p:grpSp>
        <p:nvGrpSpPr>
          <p:cNvPr id="506" name="Google Shape;506;g339638a1c31_0_753"/>
          <p:cNvGrpSpPr/>
          <p:nvPr/>
        </p:nvGrpSpPr>
        <p:grpSpPr>
          <a:xfrm>
            <a:off x="3097245" y="2121954"/>
            <a:ext cx="2812645" cy="377296"/>
            <a:chOff x="0" y="0"/>
            <a:chExt cx="2551615" cy="272475"/>
          </a:xfrm>
        </p:grpSpPr>
        <p:sp>
          <p:nvSpPr>
            <p:cNvPr id="507" name="Google Shape;507;g339638a1c31_0_75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339638a1c31_0_75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g339638a1c31_0_753"/>
          <p:cNvSpPr txBox="1"/>
          <p:nvPr/>
        </p:nvSpPr>
        <p:spPr>
          <a:xfrm>
            <a:off x="3273436" y="2733618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510" name="Google Shape;510;g339638a1c31_0_753"/>
          <p:cNvSpPr txBox="1"/>
          <p:nvPr/>
        </p:nvSpPr>
        <p:spPr>
          <a:xfrm>
            <a:off x="3098837" y="2208609"/>
            <a:ext cx="27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Einführung Design Thinking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g339638a1c31_0_753"/>
          <p:cNvSpPr txBox="1"/>
          <p:nvPr/>
        </p:nvSpPr>
        <p:spPr>
          <a:xfrm>
            <a:off x="2385269" y="5393082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14:45</a:t>
            </a:r>
            <a:endParaRPr/>
          </a:p>
        </p:txBody>
      </p:sp>
      <p:sp>
        <p:nvSpPr>
          <p:cNvPr id="512" name="Google Shape;512;g339638a1c31_0_753"/>
          <p:cNvSpPr txBox="1"/>
          <p:nvPr/>
        </p:nvSpPr>
        <p:spPr>
          <a:xfrm>
            <a:off x="6210724" y="1629786"/>
            <a:ext cx="568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15:00</a:t>
            </a:r>
            <a:endParaRPr/>
          </a:p>
        </p:txBody>
      </p:sp>
      <p:sp>
        <p:nvSpPr>
          <p:cNvPr id="513" name="Google Shape;513;g339638a1c31_0_753"/>
          <p:cNvSpPr txBox="1"/>
          <p:nvPr/>
        </p:nvSpPr>
        <p:spPr>
          <a:xfrm>
            <a:off x="2385269" y="4848300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13:15</a:t>
            </a:r>
            <a:endParaRPr/>
          </a:p>
        </p:txBody>
      </p:sp>
      <p:grpSp>
        <p:nvGrpSpPr>
          <p:cNvPr id="514" name="Google Shape;514;g339638a1c31_0_753"/>
          <p:cNvGrpSpPr/>
          <p:nvPr/>
        </p:nvGrpSpPr>
        <p:grpSpPr>
          <a:xfrm>
            <a:off x="6940828" y="1590900"/>
            <a:ext cx="2812495" cy="373754"/>
            <a:chOff x="0" y="0"/>
            <a:chExt cx="2575545" cy="272475"/>
          </a:xfrm>
        </p:grpSpPr>
        <p:sp>
          <p:nvSpPr>
            <p:cNvPr id="515" name="Google Shape;515;g339638a1c31_0_753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339638a1c31_0_753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g339638a1c31_0_753"/>
          <p:cNvGrpSpPr/>
          <p:nvPr/>
        </p:nvGrpSpPr>
        <p:grpSpPr>
          <a:xfrm>
            <a:off x="3097245" y="4819041"/>
            <a:ext cx="2812495" cy="373754"/>
            <a:chOff x="0" y="0"/>
            <a:chExt cx="2575545" cy="272475"/>
          </a:xfrm>
        </p:grpSpPr>
        <p:sp>
          <p:nvSpPr>
            <p:cNvPr id="518" name="Google Shape;518;g339638a1c31_0_753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339638a1c31_0_753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g339638a1c31_0_753"/>
          <p:cNvSpPr txBox="1"/>
          <p:nvPr/>
        </p:nvSpPr>
        <p:spPr>
          <a:xfrm>
            <a:off x="3275347" y="4862747"/>
            <a:ext cx="24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Ideenfindung</a:t>
            </a:r>
            <a:endParaRPr/>
          </a:p>
        </p:txBody>
      </p:sp>
      <p:sp>
        <p:nvSpPr>
          <p:cNvPr id="521" name="Google Shape;521;g339638a1c31_0_753"/>
          <p:cNvSpPr txBox="1"/>
          <p:nvPr/>
        </p:nvSpPr>
        <p:spPr>
          <a:xfrm>
            <a:off x="7003262" y="1642422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Prototyping/BMC</a:t>
            </a:r>
            <a:endParaRPr/>
          </a:p>
        </p:txBody>
      </p:sp>
      <p:grpSp>
        <p:nvGrpSpPr>
          <p:cNvPr id="522" name="Google Shape;522;g339638a1c31_0_753"/>
          <p:cNvGrpSpPr/>
          <p:nvPr/>
        </p:nvGrpSpPr>
        <p:grpSpPr>
          <a:xfrm>
            <a:off x="6940736" y="2125744"/>
            <a:ext cx="2812495" cy="383045"/>
            <a:chOff x="0" y="0"/>
            <a:chExt cx="2513400" cy="272475"/>
          </a:xfrm>
        </p:grpSpPr>
        <p:sp>
          <p:nvSpPr>
            <p:cNvPr id="523" name="Google Shape;523;g339638a1c31_0_75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339638a1c31_0_75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g339638a1c31_0_753"/>
          <p:cNvSpPr txBox="1"/>
          <p:nvPr/>
        </p:nvSpPr>
        <p:spPr>
          <a:xfrm>
            <a:off x="6264343" y="2176247"/>
            <a:ext cx="460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16:15</a:t>
            </a:r>
            <a:endParaRPr/>
          </a:p>
        </p:txBody>
      </p:sp>
      <p:sp>
        <p:nvSpPr>
          <p:cNvPr id="526" name="Google Shape;526;g339638a1c31_0_753"/>
          <p:cNvSpPr txBox="1"/>
          <p:nvPr/>
        </p:nvSpPr>
        <p:spPr>
          <a:xfrm>
            <a:off x="6217563" y="2737566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16:30</a:t>
            </a:r>
            <a:endParaRPr/>
          </a:p>
        </p:txBody>
      </p:sp>
      <p:sp>
        <p:nvSpPr>
          <p:cNvPr id="527" name="Google Shape;527;g339638a1c31_0_753"/>
          <p:cNvSpPr txBox="1"/>
          <p:nvPr/>
        </p:nvSpPr>
        <p:spPr>
          <a:xfrm>
            <a:off x="7003261" y="220246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528" name="Google Shape;528;g339638a1c31_0_753"/>
          <p:cNvSpPr txBox="1"/>
          <p:nvPr/>
        </p:nvSpPr>
        <p:spPr>
          <a:xfrm>
            <a:off x="2380595" y="378126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11:15</a:t>
            </a:r>
            <a:endParaRPr/>
          </a:p>
        </p:txBody>
      </p:sp>
      <p:sp>
        <p:nvSpPr>
          <p:cNvPr id="529" name="Google Shape;529;g339638a1c31_0_753"/>
          <p:cNvSpPr txBox="1"/>
          <p:nvPr/>
        </p:nvSpPr>
        <p:spPr>
          <a:xfrm>
            <a:off x="2380595" y="3231139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10:45</a:t>
            </a:r>
            <a:endParaRPr/>
          </a:p>
        </p:txBody>
      </p:sp>
      <p:grpSp>
        <p:nvGrpSpPr>
          <p:cNvPr id="530" name="Google Shape;530;g339638a1c31_0_753"/>
          <p:cNvGrpSpPr/>
          <p:nvPr/>
        </p:nvGrpSpPr>
        <p:grpSpPr>
          <a:xfrm>
            <a:off x="3097245" y="3744153"/>
            <a:ext cx="2812645" cy="377296"/>
            <a:chOff x="0" y="0"/>
            <a:chExt cx="2551615" cy="272475"/>
          </a:xfrm>
        </p:grpSpPr>
        <p:sp>
          <p:nvSpPr>
            <p:cNvPr id="531" name="Google Shape;531;g339638a1c31_0_75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339638a1c31_0_75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g339638a1c31_0_753"/>
          <p:cNvGrpSpPr/>
          <p:nvPr/>
        </p:nvGrpSpPr>
        <p:grpSpPr>
          <a:xfrm>
            <a:off x="3097245" y="3193203"/>
            <a:ext cx="2812645" cy="377296"/>
            <a:chOff x="0" y="0"/>
            <a:chExt cx="2551615" cy="272475"/>
          </a:xfrm>
        </p:grpSpPr>
        <p:sp>
          <p:nvSpPr>
            <p:cNvPr id="534" name="Google Shape;534;g339638a1c31_0_75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39638a1c31_0_75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g339638a1c31_0_753"/>
          <p:cNvSpPr txBox="1"/>
          <p:nvPr/>
        </p:nvSpPr>
        <p:spPr>
          <a:xfrm>
            <a:off x="3261325" y="3805694"/>
            <a:ext cx="248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Problemdefinition</a:t>
            </a:r>
            <a:endParaRPr/>
          </a:p>
        </p:txBody>
      </p:sp>
      <p:sp>
        <p:nvSpPr>
          <p:cNvPr id="537" name="Google Shape;537;g339638a1c31_0_753"/>
          <p:cNvSpPr txBox="1"/>
          <p:nvPr/>
        </p:nvSpPr>
        <p:spPr>
          <a:xfrm>
            <a:off x="3375183" y="3254743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Podiumsdiskussion</a:t>
            </a:r>
            <a:endParaRPr/>
          </a:p>
        </p:txBody>
      </p:sp>
      <p:sp>
        <p:nvSpPr>
          <p:cNvPr id="538" name="Google Shape;538;g339638a1c31_0_753"/>
          <p:cNvSpPr txBox="1"/>
          <p:nvPr/>
        </p:nvSpPr>
        <p:spPr>
          <a:xfrm>
            <a:off x="2401518" y="1637245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9:30</a:t>
            </a:r>
            <a:endParaRPr/>
          </a:p>
        </p:txBody>
      </p:sp>
      <p:grpSp>
        <p:nvGrpSpPr>
          <p:cNvPr id="539" name="Google Shape;539;g339638a1c31_0_753"/>
          <p:cNvGrpSpPr/>
          <p:nvPr/>
        </p:nvGrpSpPr>
        <p:grpSpPr>
          <a:xfrm>
            <a:off x="3097245" y="1599308"/>
            <a:ext cx="2812645" cy="377296"/>
            <a:chOff x="0" y="0"/>
            <a:chExt cx="2551615" cy="272475"/>
          </a:xfrm>
        </p:grpSpPr>
        <p:sp>
          <p:nvSpPr>
            <p:cNvPr id="540" name="Google Shape;540;g339638a1c31_0_75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339638a1c31_0_75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g339638a1c31_0_753"/>
          <p:cNvSpPr txBox="1"/>
          <p:nvPr/>
        </p:nvSpPr>
        <p:spPr>
          <a:xfrm>
            <a:off x="3213447" y="1660849"/>
            <a:ext cx="262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Kennenlernen/Teambuilding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3" name="Google Shape;543;g339638a1c31_0_7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544" name="Google Shape;544;g339638a1c31_0_7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45" name="Google Shape;545;g339638a1c31_0_753"/>
          <p:cNvSpPr txBox="1"/>
          <p:nvPr/>
        </p:nvSpPr>
        <p:spPr>
          <a:xfrm>
            <a:off x="6236217" y="3298883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17:00</a:t>
            </a:r>
            <a:endParaRPr/>
          </a:p>
        </p:txBody>
      </p:sp>
      <p:grpSp>
        <p:nvGrpSpPr>
          <p:cNvPr id="549" name="Google Shape;549;g339638a1c31_0_753"/>
          <p:cNvGrpSpPr/>
          <p:nvPr/>
        </p:nvGrpSpPr>
        <p:grpSpPr>
          <a:xfrm>
            <a:off x="3094719" y="5362295"/>
            <a:ext cx="2836733" cy="377296"/>
            <a:chOff x="-21967" y="12021"/>
            <a:chExt cx="2573467" cy="272475"/>
          </a:xfrm>
        </p:grpSpPr>
        <p:sp>
          <p:nvSpPr>
            <p:cNvPr id="550" name="Google Shape;550;g339638a1c31_0_753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339638a1c31_0_75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2" name="Google Shape;552;g339638a1c31_0_753"/>
          <p:cNvSpPr txBox="1"/>
          <p:nvPr/>
        </p:nvSpPr>
        <p:spPr>
          <a:xfrm>
            <a:off x="3283017" y="5406364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grpSp>
        <p:nvGrpSpPr>
          <p:cNvPr id="553" name="Google Shape;553;g339638a1c31_0_753"/>
          <p:cNvGrpSpPr/>
          <p:nvPr/>
        </p:nvGrpSpPr>
        <p:grpSpPr>
          <a:xfrm>
            <a:off x="6940666" y="2661487"/>
            <a:ext cx="2812495" cy="383045"/>
            <a:chOff x="0" y="0"/>
            <a:chExt cx="2513400" cy="272475"/>
          </a:xfrm>
        </p:grpSpPr>
        <p:sp>
          <p:nvSpPr>
            <p:cNvPr id="554" name="Google Shape;554;g339638a1c31_0_75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339638a1c31_0_75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g339638a1c31_0_753"/>
          <p:cNvSpPr txBox="1"/>
          <p:nvPr/>
        </p:nvSpPr>
        <p:spPr>
          <a:xfrm>
            <a:off x="7003261" y="2715537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Pitcheinführung</a:t>
            </a:r>
            <a:endParaRPr/>
          </a:p>
        </p:txBody>
      </p:sp>
      <p:grpSp>
        <p:nvGrpSpPr>
          <p:cNvPr id="557" name="Google Shape;557;g339638a1c31_0_753"/>
          <p:cNvGrpSpPr/>
          <p:nvPr/>
        </p:nvGrpSpPr>
        <p:grpSpPr>
          <a:xfrm>
            <a:off x="6940666" y="3198494"/>
            <a:ext cx="2812495" cy="383045"/>
            <a:chOff x="0" y="0"/>
            <a:chExt cx="2513400" cy="272475"/>
          </a:xfrm>
        </p:grpSpPr>
        <p:sp>
          <p:nvSpPr>
            <p:cNvPr id="558" name="Google Shape;558;g339638a1c31_0_75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339638a1c31_0_75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0" name="Google Shape;560;g339638a1c31_0_753"/>
          <p:cNvSpPr txBox="1"/>
          <p:nvPr/>
        </p:nvSpPr>
        <p:spPr>
          <a:xfrm>
            <a:off x="7003107" y="329530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Pitchdeck bauen</a:t>
            </a:r>
            <a:endParaRPr/>
          </a:p>
        </p:txBody>
      </p:sp>
      <p:sp>
        <p:nvSpPr>
          <p:cNvPr id="561" name="Google Shape;561;g339638a1c31_0_753"/>
          <p:cNvSpPr txBox="1"/>
          <p:nvPr/>
        </p:nvSpPr>
        <p:spPr>
          <a:xfrm>
            <a:off x="6217570" y="3815824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18:00</a:t>
            </a:r>
            <a:endParaRPr/>
          </a:p>
        </p:txBody>
      </p:sp>
      <p:grpSp>
        <p:nvGrpSpPr>
          <p:cNvPr id="562" name="Google Shape;562;g339638a1c31_0_753"/>
          <p:cNvGrpSpPr/>
          <p:nvPr/>
        </p:nvGrpSpPr>
        <p:grpSpPr>
          <a:xfrm>
            <a:off x="6940666" y="3738181"/>
            <a:ext cx="2812495" cy="383045"/>
            <a:chOff x="0" y="0"/>
            <a:chExt cx="2513400" cy="272475"/>
          </a:xfrm>
        </p:grpSpPr>
        <p:sp>
          <p:nvSpPr>
            <p:cNvPr id="563" name="Google Shape;563;g339638a1c31_0_75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339638a1c31_0_75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g339638a1c31_0_753"/>
          <p:cNvSpPr txBox="1"/>
          <p:nvPr/>
        </p:nvSpPr>
        <p:spPr>
          <a:xfrm>
            <a:off x="7003107" y="3825656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Probepitch</a:t>
            </a:r>
            <a:endParaRPr/>
          </a:p>
        </p:txBody>
      </p:sp>
      <p:grpSp>
        <p:nvGrpSpPr>
          <p:cNvPr id="566" name="Google Shape;566;g339638a1c31_0_753"/>
          <p:cNvGrpSpPr/>
          <p:nvPr/>
        </p:nvGrpSpPr>
        <p:grpSpPr>
          <a:xfrm>
            <a:off x="6940666" y="4273889"/>
            <a:ext cx="2812495" cy="383045"/>
            <a:chOff x="0" y="0"/>
            <a:chExt cx="2513400" cy="272475"/>
          </a:xfrm>
        </p:grpSpPr>
        <p:sp>
          <p:nvSpPr>
            <p:cNvPr id="567" name="Google Shape;567;g339638a1c31_0_75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339638a1c31_0_75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g339638a1c31_0_753"/>
          <p:cNvSpPr txBox="1"/>
          <p:nvPr/>
        </p:nvSpPr>
        <p:spPr>
          <a:xfrm>
            <a:off x="8194684" y="2983301"/>
            <a:ext cx="1554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339638a1c31_0_753"/>
          <p:cNvSpPr txBox="1"/>
          <p:nvPr/>
        </p:nvSpPr>
        <p:spPr>
          <a:xfrm>
            <a:off x="6210712" y="4332748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18:30</a:t>
            </a:r>
            <a:endParaRPr/>
          </a:p>
        </p:txBody>
      </p:sp>
      <p:grpSp>
        <p:nvGrpSpPr>
          <p:cNvPr id="571" name="Google Shape;571;g339638a1c31_0_753"/>
          <p:cNvGrpSpPr/>
          <p:nvPr/>
        </p:nvGrpSpPr>
        <p:grpSpPr>
          <a:xfrm>
            <a:off x="6940818" y="4822896"/>
            <a:ext cx="2889405" cy="373754"/>
            <a:chOff x="0" y="0"/>
            <a:chExt cx="2582131" cy="272475"/>
          </a:xfrm>
        </p:grpSpPr>
        <p:sp>
          <p:nvSpPr>
            <p:cNvPr id="572" name="Google Shape;572;g339638a1c31_0_75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339638a1c31_0_753"/>
            <p:cNvSpPr txBox="1"/>
            <p:nvPr/>
          </p:nvSpPr>
          <p:spPr>
            <a:xfrm>
              <a:off x="68731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g339638a1c31_0_753"/>
          <p:cNvGrpSpPr/>
          <p:nvPr/>
        </p:nvGrpSpPr>
        <p:grpSpPr>
          <a:xfrm>
            <a:off x="6940663" y="5362585"/>
            <a:ext cx="2812495" cy="373754"/>
            <a:chOff x="0" y="0"/>
            <a:chExt cx="2513400" cy="272475"/>
          </a:xfrm>
        </p:grpSpPr>
        <p:sp>
          <p:nvSpPr>
            <p:cNvPr id="575" name="Google Shape;575;g339638a1c31_0_75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339638a1c31_0_75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" name="Google Shape;577;g339638a1c31_0_753"/>
          <p:cNvSpPr txBox="1"/>
          <p:nvPr/>
        </p:nvSpPr>
        <p:spPr>
          <a:xfrm>
            <a:off x="6998577" y="4870329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Pitchbattle</a:t>
            </a:r>
            <a:endParaRPr/>
          </a:p>
        </p:txBody>
      </p:sp>
      <p:sp>
        <p:nvSpPr>
          <p:cNvPr id="578" name="Google Shape;578;g339638a1c31_0_753"/>
          <p:cNvSpPr txBox="1"/>
          <p:nvPr/>
        </p:nvSpPr>
        <p:spPr>
          <a:xfrm>
            <a:off x="7003262" y="433262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Abendessen</a:t>
            </a:r>
            <a:endParaRPr/>
          </a:p>
        </p:txBody>
      </p:sp>
      <p:sp>
        <p:nvSpPr>
          <p:cNvPr id="579" name="Google Shape;579;g339638a1c31_0_753"/>
          <p:cNvSpPr txBox="1"/>
          <p:nvPr/>
        </p:nvSpPr>
        <p:spPr>
          <a:xfrm>
            <a:off x="7003863" y="542135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Siegerehrung</a:t>
            </a:r>
            <a:endParaRPr/>
          </a:p>
        </p:txBody>
      </p:sp>
      <p:grpSp>
        <p:nvGrpSpPr>
          <p:cNvPr id="580" name="Google Shape;580;g339638a1c31_0_753"/>
          <p:cNvGrpSpPr/>
          <p:nvPr/>
        </p:nvGrpSpPr>
        <p:grpSpPr>
          <a:xfrm>
            <a:off x="6935378" y="5902255"/>
            <a:ext cx="2812495" cy="373754"/>
            <a:chOff x="0" y="0"/>
            <a:chExt cx="2513400" cy="272475"/>
          </a:xfrm>
        </p:grpSpPr>
        <p:sp>
          <p:nvSpPr>
            <p:cNvPr id="581" name="Google Shape;581;g339638a1c31_0_75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339638a1c31_0_75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g339638a1c31_0_753"/>
          <p:cNvSpPr txBox="1"/>
          <p:nvPr/>
        </p:nvSpPr>
        <p:spPr>
          <a:xfrm>
            <a:off x="6998562" y="5949744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Ausklang</a:t>
            </a:r>
            <a:endParaRPr/>
          </a:p>
        </p:txBody>
      </p:sp>
      <p:sp>
        <p:nvSpPr>
          <p:cNvPr id="584" name="Google Shape;584;g339638a1c31_0_753"/>
          <p:cNvSpPr txBox="1"/>
          <p:nvPr/>
        </p:nvSpPr>
        <p:spPr>
          <a:xfrm>
            <a:off x="6210712" y="4849672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19:15</a:t>
            </a:r>
            <a:endParaRPr/>
          </a:p>
        </p:txBody>
      </p:sp>
      <p:sp>
        <p:nvSpPr>
          <p:cNvPr id="585" name="Google Shape;585;g339638a1c31_0_753"/>
          <p:cNvSpPr txBox="1"/>
          <p:nvPr/>
        </p:nvSpPr>
        <p:spPr>
          <a:xfrm>
            <a:off x="6181871" y="5366582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20:00</a:t>
            </a:r>
            <a:endParaRPr/>
          </a:p>
        </p:txBody>
      </p:sp>
      <p:sp>
        <p:nvSpPr>
          <p:cNvPr id="586" name="Google Shape;586;g339638a1c31_0_753"/>
          <p:cNvSpPr txBox="1"/>
          <p:nvPr/>
        </p:nvSpPr>
        <p:spPr>
          <a:xfrm>
            <a:off x="6188713" y="5945444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20:30</a:t>
            </a:r>
            <a:endParaRPr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BFBD5A6E-6C5E-7906-69BE-55F18F6749D5}"/>
              </a:ext>
            </a:extLst>
          </p:cNvPr>
          <p:cNvSpPr/>
          <p:nvPr/>
        </p:nvSpPr>
        <p:spPr>
          <a:xfrm>
            <a:off x="3636829" y="323448"/>
            <a:ext cx="4589246" cy="82046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8" name="Google Shape;548;g339638a1c31_0_753"/>
          <p:cNvSpPr txBox="1"/>
          <p:nvPr/>
        </p:nvSpPr>
        <p:spPr>
          <a:xfrm>
            <a:off x="4112804" y="665638"/>
            <a:ext cx="39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Zeitplan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39638a1c31_0_364"/>
          <p:cNvSpPr/>
          <p:nvPr/>
        </p:nvSpPr>
        <p:spPr>
          <a:xfrm>
            <a:off x="-1524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339638a1c31_0_364"/>
          <p:cNvSpPr/>
          <p:nvPr/>
        </p:nvSpPr>
        <p:spPr>
          <a:xfrm>
            <a:off x="-555599" y="-545712"/>
            <a:ext cx="1873517" cy="1873517"/>
          </a:xfrm>
          <a:custGeom>
            <a:avLst/>
            <a:gdLst/>
            <a:ahLst/>
            <a:cxnLst/>
            <a:rect l="l" t="t" r="r" b="b"/>
            <a:pathLst>
              <a:path w="2806767" h="2806767" extrusionOk="0">
                <a:moveTo>
                  <a:pt x="0" y="0"/>
                </a:moveTo>
                <a:lnTo>
                  <a:pt x="2806767" y="0"/>
                </a:lnTo>
                <a:lnTo>
                  <a:pt x="2806767" y="2806766"/>
                </a:lnTo>
                <a:lnTo>
                  <a:pt x="0" y="2806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339638a1c31_0_364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339638a1c31_0_364"/>
          <p:cNvSpPr/>
          <p:nvPr/>
        </p:nvSpPr>
        <p:spPr>
          <a:xfrm rot="1795891">
            <a:off x="-858849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339638a1c31_0_364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339638a1c31_0_364"/>
          <p:cNvSpPr txBox="1"/>
          <p:nvPr/>
        </p:nvSpPr>
        <p:spPr>
          <a:xfrm>
            <a:off x="2380595" y="271001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10:30</a:t>
            </a:r>
            <a:endParaRPr/>
          </a:p>
        </p:txBody>
      </p:sp>
      <p:sp>
        <p:nvSpPr>
          <p:cNvPr id="597" name="Google Shape;597;g339638a1c31_0_364"/>
          <p:cNvSpPr txBox="1"/>
          <p:nvPr/>
        </p:nvSpPr>
        <p:spPr>
          <a:xfrm>
            <a:off x="2401533" y="4314780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12:30</a:t>
            </a:r>
            <a:endParaRPr/>
          </a:p>
        </p:txBody>
      </p:sp>
      <p:sp>
        <p:nvSpPr>
          <p:cNvPr id="598" name="Google Shape;598;g339638a1c31_0_364"/>
          <p:cNvSpPr txBox="1"/>
          <p:nvPr/>
        </p:nvSpPr>
        <p:spPr>
          <a:xfrm>
            <a:off x="2343375" y="2173642"/>
            <a:ext cx="56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10:00</a:t>
            </a:r>
            <a:endParaRPr/>
          </a:p>
        </p:txBody>
      </p:sp>
      <p:grpSp>
        <p:nvGrpSpPr>
          <p:cNvPr id="599" name="Google Shape;599;g339638a1c31_0_364"/>
          <p:cNvGrpSpPr/>
          <p:nvPr/>
        </p:nvGrpSpPr>
        <p:grpSpPr>
          <a:xfrm>
            <a:off x="3096412" y="2657564"/>
            <a:ext cx="2836733" cy="377296"/>
            <a:chOff x="-21967" y="12021"/>
            <a:chExt cx="2573467" cy="272475"/>
          </a:xfrm>
        </p:grpSpPr>
        <p:sp>
          <p:nvSpPr>
            <p:cNvPr id="600" name="Google Shape;600;g339638a1c31_0_364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339638a1c31_0_364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g339638a1c31_0_364"/>
          <p:cNvGrpSpPr/>
          <p:nvPr/>
        </p:nvGrpSpPr>
        <p:grpSpPr>
          <a:xfrm>
            <a:off x="3097245" y="4264452"/>
            <a:ext cx="2812645" cy="377296"/>
            <a:chOff x="0" y="0"/>
            <a:chExt cx="2551615" cy="272475"/>
          </a:xfrm>
        </p:grpSpPr>
        <p:sp>
          <p:nvSpPr>
            <p:cNvPr id="603" name="Google Shape;603;g339638a1c31_0_364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339638a1c31_0_364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g339638a1c31_0_364"/>
          <p:cNvSpPr txBox="1"/>
          <p:nvPr/>
        </p:nvSpPr>
        <p:spPr>
          <a:xfrm>
            <a:off x="3367299" y="4325992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Mittagspause</a:t>
            </a:r>
            <a:endParaRPr/>
          </a:p>
        </p:txBody>
      </p:sp>
      <p:grpSp>
        <p:nvGrpSpPr>
          <p:cNvPr id="606" name="Google Shape;606;g339638a1c31_0_364"/>
          <p:cNvGrpSpPr/>
          <p:nvPr/>
        </p:nvGrpSpPr>
        <p:grpSpPr>
          <a:xfrm>
            <a:off x="3097245" y="2121954"/>
            <a:ext cx="2812645" cy="377296"/>
            <a:chOff x="0" y="0"/>
            <a:chExt cx="2551615" cy="272475"/>
          </a:xfrm>
        </p:grpSpPr>
        <p:sp>
          <p:nvSpPr>
            <p:cNvPr id="607" name="Google Shape;607;g339638a1c31_0_364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339638a1c31_0_364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g339638a1c31_0_364"/>
          <p:cNvSpPr txBox="1"/>
          <p:nvPr/>
        </p:nvSpPr>
        <p:spPr>
          <a:xfrm>
            <a:off x="3273436" y="2733618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610" name="Google Shape;610;g339638a1c31_0_364"/>
          <p:cNvSpPr txBox="1"/>
          <p:nvPr/>
        </p:nvSpPr>
        <p:spPr>
          <a:xfrm>
            <a:off x="3098837" y="2208609"/>
            <a:ext cx="27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Einführung Design Thinking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g339638a1c31_0_364"/>
          <p:cNvSpPr txBox="1"/>
          <p:nvPr/>
        </p:nvSpPr>
        <p:spPr>
          <a:xfrm>
            <a:off x="2385269" y="5393082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14:45</a:t>
            </a:r>
            <a:endParaRPr/>
          </a:p>
        </p:txBody>
      </p:sp>
      <p:sp>
        <p:nvSpPr>
          <p:cNvPr id="612" name="Google Shape;612;g339638a1c31_0_364"/>
          <p:cNvSpPr txBox="1"/>
          <p:nvPr/>
        </p:nvSpPr>
        <p:spPr>
          <a:xfrm>
            <a:off x="6210724" y="1629786"/>
            <a:ext cx="568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15:00</a:t>
            </a:r>
            <a:endParaRPr/>
          </a:p>
        </p:txBody>
      </p:sp>
      <p:sp>
        <p:nvSpPr>
          <p:cNvPr id="613" name="Google Shape;613;g339638a1c31_0_364"/>
          <p:cNvSpPr txBox="1"/>
          <p:nvPr/>
        </p:nvSpPr>
        <p:spPr>
          <a:xfrm>
            <a:off x="2385269" y="4848300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13:15</a:t>
            </a:r>
            <a:endParaRPr/>
          </a:p>
        </p:txBody>
      </p:sp>
      <p:grpSp>
        <p:nvGrpSpPr>
          <p:cNvPr id="614" name="Google Shape;614;g339638a1c31_0_364"/>
          <p:cNvGrpSpPr/>
          <p:nvPr/>
        </p:nvGrpSpPr>
        <p:grpSpPr>
          <a:xfrm>
            <a:off x="6940828" y="1590900"/>
            <a:ext cx="2812495" cy="373754"/>
            <a:chOff x="0" y="0"/>
            <a:chExt cx="2575545" cy="272475"/>
          </a:xfrm>
        </p:grpSpPr>
        <p:sp>
          <p:nvSpPr>
            <p:cNvPr id="615" name="Google Shape;615;g339638a1c31_0_364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339638a1c31_0_364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g339638a1c31_0_364"/>
          <p:cNvGrpSpPr/>
          <p:nvPr/>
        </p:nvGrpSpPr>
        <p:grpSpPr>
          <a:xfrm>
            <a:off x="3097245" y="4819041"/>
            <a:ext cx="2812495" cy="373754"/>
            <a:chOff x="0" y="0"/>
            <a:chExt cx="2575545" cy="272475"/>
          </a:xfrm>
        </p:grpSpPr>
        <p:sp>
          <p:nvSpPr>
            <p:cNvPr id="618" name="Google Shape;618;g339638a1c31_0_364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339638a1c31_0_364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g339638a1c31_0_364"/>
          <p:cNvSpPr txBox="1"/>
          <p:nvPr/>
        </p:nvSpPr>
        <p:spPr>
          <a:xfrm>
            <a:off x="3275347" y="4862747"/>
            <a:ext cx="24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Ideenfindung</a:t>
            </a:r>
            <a:endParaRPr/>
          </a:p>
        </p:txBody>
      </p:sp>
      <p:sp>
        <p:nvSpPr>
          <p:cNvPr id="621" name="Google Shape;621;g339638a1c31_0_364"/>
          <p:cNvSpPr txBox="1"/>
          <p:nvPr/>
        </p:nvSpPr>
        <p:spPr>
          <a:xfrm>
            <a:off x="7003262" y="1642422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Prototyping/BMC</a:t>
            </a:r>
            <a:endParaRPr/>
          </a:p>
        </p:txBody>
      </p:sp>
      <p:grpSp>
        <p:nvGrpSpPr>
          <p:cNvPr id="622" name="Google Shape;622;g339638a1c31_0_364"/>
          <p:cNvGrpSpPr/>
          <p:nvPr/>
        </p:nvGrpSpPr>
        <p:grpSpPr>
          <a:xfrm>
            <a:off x="6940736" y="2125744"/>
            <a:ext cx="2812495" cy="383045"/>
            <a:chOff x="0" y="0"/>
            <a:chExt cx="2513400" cy="272475"/>
          </a:xfrm>
        </p:grpSpPr>
        <p:sp>
          <p:nvSpPr>
            <p:cNvPr id="623" name="Google Shape;623;g339638a1c31_0_364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339638a1c31_0_364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g339638a1c31_0_364"/>
          <p:cNvSpPr txBox="1"/>
          <p:nvPr/>
        </p:nvSpPr>
        <p:spPr>
          <a:xfrm>
            <a:off x="6264343" y="2176247"/>
            <a:ext cx="460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16:15</a:t>
            </a:r>
            <a:endParaRPr/>
          </a:p>
        </p:txBody>
      </p:sp>
      <p:sp>
        <p:nvSpPr>
          <p:cNvPr id="626" name="Google Shape;626;g339638a1c31_0_364"/>
          <p:cNvSpPr txBox="1"/>
          <p:nvPr/>
        </p:nvSpPr>
        <p:spPr>
          <a:xfrm>
            <a:off x="6217563" y="2737566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16:30</a:t>
            </a:r>
            <a:endParaRPr/>
          </a:p>
        </p:txBody>
      </p:sp>
      <p:sp>
        <p:nvSpPr>
          <p:cNvPr id="627" name="Google Shape;627;g339638a1c31_0_364"/>
          <p:cNvSpPr txBox="1"/>
          <p:nvPr/>
        </p:nvSpPr>
        <p:spPr>
          <a:xfrm>
            <a:off x="7003261" y="220246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628" name="Google Shape;628;g339638a1c31_0_364"/>
          <p:cNvSpPr txBox="1"/>
          <p:nvPr/>
        </p:nvSpPr>
        <p:spPr>
          <a:xfrm>
            <a:off x="2380595" y="378126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11:15</a:t>
            </a:r>
            <a:endParaRPr/>
          </a:p>
        </p:txBody>
      </p:sp>
      <p:sp>
        <p:nvSpPr>
          <p:cNvPr id="629" name="Google Shape;629;g339638a1c31_0_364"/>
          <p:cNvSpPr txBox="1"/>
          <p:nvPr/>
        </p:nvSpPr>
        <p:spPr>
          <a:xfrm>
            <a:off x="2380595" y="3231139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10:45</a:t>
            </a:r>
            <a:endParaRPr/>
          </a:p>
        </p:txBody>
      </p:sp>
      <p:grpSp>
        <p:nvGrpSpPr>
          <p:cNvPr id="630" name="Google Shape;630;g339638a1c31_0_364"/>
          <p:cNvGrpSpPr/>
          <p:nvPr/>
        </p:nvGrpSpPr>
        <p:grpSpPr>
          <a:xfrm>
            <a:off x="3097245" y="3744153"/>
            <a:ext cx="2812645" cy="377296"/>
            <a:chOff x="0" y="0"/>
            <a:chExt cx="2551615" cy="272475"/>
          </a:xfrm>
        </p:grpSpPr>
        <p:sp>
          <p:nvSpPr>
            <p:cNvPr id="631" name="Google Shape;631;g339638a1c31_0_364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339638a1c31_0_364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g339638a1c31_0_364"/>
          <p:cNvGrpSpPr/>
          <p:nvPr/>
        </p:nvGrpSpPr>
        <p:grpSpPr>
          <a:xfrm>
            <a:off x="3097245" y="3193203"/>
            <a:ext cx="2812645" cy="377296"/>
            <a:chOff x="0" y="0"/>
            <a:chExt cx="2551615" cy="272475"/>
          </a:xfrm>
        </p:grpSpPr>
        <p:sp>
          <p:nvSpPr>
            <p:cNvPr id="634" name="Google Shape;634;g339638a1c31_0_364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339638a1c31_0_364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6" name="Google Shape;636;g339638a1c31_0_364"/>
          <p:cNvSpPr txBox="1"/>
          <p:nvPr/>
        </p:nvSpPr>
        <p:spPr>
          <a:xfrm>
            <a:off x="3261325" y="3805694"/>
            <a:ext cx="248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Problemdefinition</a:t>
            </a:r>
            <a:endParaRPr/>
          </a:p>
        </p:txBody>
      </p:sp>
      <p:sp>
        <p:nvSpPr>
          <p:cNvPr id="637" name="Google Shape;637;g339638a1c31_0_364"/>
          <p:cNvSpPr txBox="1"/>
          <p:nvPr/>
        </p:nvSpPr>
        <p:spPr>
          <a:xfrm>
            <a:off x="3375183" y="3254743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Podiumsdiskussion</a:t>
            </a:r>
            <a:endParaRPr/>
          </a:p>
        </p:txBody>
      </p:sp>
      <p:sp>
        <p:nvSpPr>
          <p:cNvPr id="638" name="Google Shape;638;g339638a1c31_0_364"/>
          <p:cNvSpPr txBox="1"/>
          <p:nvPr/>
        </p:nvSpPr>
        <p:spPr>
          <a:xfrm>
            <a:off x="2401518" y="1637245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9:30</a:t>
            </a:r>
            <a:endParaRPr/>
          </a:p>
        </p:txBody>
      </p:sp>
      <p:grpSp>
        <p:nvGrpSpPr>
          <p:cNvPr id="639" name="Google Shape;639;g339638a1c31_0_364"/>
          <p:cNvGrpSpPr/>
          <p:nvPr/>
        </p:nvGrpSpPr>
        <p:grpSpPr>
          <a:xfrm>
            <a:off x="3097245" y="1599308"/>
            <a:ext cx="2812645" cy="377296"/>
            <a:chOff x="0" y="0"/>
            <a:chExt cx="2551615" cy="272475"/>
          </a:xfrm>
        </p:grpSpPr>
        <p:sp>
          <p:nvSpPr>
            <p:cNvPr id="640" name="Google Shape;640;g339638a1c31_0_364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339638a1c31_0_364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g339638a1c31_0_364"/>
          <p:cNvSpPr txBox="1"/>
          <p:nvPr/>
        </p:nvSpPr>
        <p:spPr>
          <a:xfrm>
            <a:off x="3213447" y="1660849"/>
            <a:ext cx="262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Kennenlernen/Teambuilding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3" name="Google Shape;643;g339638a1c31_0_3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644" name="Google Shape;644;g339638a1c31_0_3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45" name="Google Shape;645;g339638a1c31_0_364"/>
          <p:cNvSpPr txBox="1"/>
          <p:nvPr/>
        </p:nvSpPr>
        <p:spPr>
          <a:xfrm>
            <a:off x="6236217" y="3298883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17:00</a:t>
            </a:r>
            <a:endParaRPr/>
          </a:p>
        </p:txBody>
      </p:sp>
      <p:grpSp>
        <p:nvGrpSpPr>
          <p:cNvPr id="649" name="Google Shape;649;g339638a1c31_0_364"/>
          <p:cNvGrpSpPr/>
          <p:nvPr/>
        </p:nvGrpSpPr>
        <p:grpSpPr>
          <a:xfrm>
            <a:off x="3094719" y="5362295"/>
            <a:ext cx="2836733" cy="377296"/>
            <a:chOff x="-21967" y="12021"/>
            <a:chExt cx="2573467" cy="272475"/>
          </a:xfrm>
        </p:grpSpPr>
        <p:sp>
          <p:nvSpPr>
            <p:cNvPr id="650" name="Google Shape;650;g339638a1c31_0_364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339638a1c31_0_364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g339638a1c31_0_364"/>
          <p:cNvSpPr txBox="1"/>
          <p:nvPr/>
        </p:nvSpPr>
        <p:spPr>
          <a:xfrm>
            <a:off x="3283017" y="5406364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grpSp>
        <p:nvGrpSpPr>
          <p:cNvPr id="653" name="Google Shape;653;g339638a1c31_0_364"/>
          <p:cNvGrpSpPr/>
          <p:nvPr/>
        </p:nvGrpSpPr>
        <p:grpSpPr>
          <a:xfrm>
            <a:off x="6940666" y="2661487"/>
            <a:ext cx="2812495" cy="383045"/>
            <a:chOff x="0" y="0"/>
            <a:chExt cx="2513400" cy="272475"/>
          </a:xfrm>
        </p:grpSpPr>
        <p:sp>
          <p:nvSpPr>
            <p:cNvPr id="654" name="Google Shape;654;g339638a1c31_0_364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339638a1c31_0_364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g339638a1c31_0_364"/>
          <p:cNvSpPr txBox="1"/>
          <p:nvPr/>
        </p:nvSpPr>
        <p:spPr>
          <a:xfrm>
            <a:off x="7003261" y="2715537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Pitcheinführung</a:t>
            </a:r>
            <a:endParaRPr/>
          </a:p>
        </p:txBody>
      </p:sp>
      <p:grpSp>
        <p:nvGrpSpPr>
          <p:cNvPr id="657" name="Google Shape;657;g339638a1c31_0_364"/>
          <p:cNvGrpSpPr/>
          <p:nvPr/>
        </p:nvGrpSpPr>
        <p:grpSpPr>
          <a:xfrm>
            <a:off x="6940666" y="3198494"/>
            <a:ext cx="2812495" cy="383045"/>
            <a:chOff x="0" y="0"/>
            <a:chExt cx="2513400" cy="272475"/>
          </a:xfrm>
        </p:grpSpPr>
        <p:sp>
          <p:nvSpPr>
            <p:cNvPr id="658" name="Google Shape;658;g339638a1c31_0_364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339638a1c31_0_364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g339638a1c31_0_364"/>
          <p:cNvSpPr txBox="1"/>
          <p:nvPr/>
        </p:nvSpPr>
        <p:spPr>
          <a:xfrm>
            <a:off x="7003107" y="329530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Pitchdeck bauen</a:t>
            </a:r>
            <a:endParaRPr/>
          </a:p>
        </p:txBody>
      </p:sp>
      <p:sp>
        <p:nvSpPr>
          <p:cNvPr id="661" name="Google Shape;661;g339638a1c31_0_364"/>
          <p:cNvSpPr txBox="1"/>
          <p:nvPr/>
        </p:nvSpPr>
        <p:spPr>
          <a:xfrm>
            <a:off x="6217570" y="3815824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18:00</a:t>
            </a:r>
            <a:endParaRPr/>
          </a:p>
        </p:txBody>
      </p:sp>
      <p:grpSp>
        <p:nvGrpSpPr>
          <p:cNvPr id="662" name="Google Shape;662;g339638a1c31_0_364"/>
          <p:cNvGrpSpPr/>
          <p:nvPr/>
        </p:nvGrpSpPr>
        <p:grpSpPr>
          <a:xfrm>
            <a:off x="6940666" y="3738181"/>
            <a:ext cx="2812495" cy="383045"/>
            <a:chOff x="0" y="0"/>
            <a:chExt cx="2513400" cy="272475"/>
          </a:xfrm>
        </p:grpSpPr>
        <p:sp>
          <p:nvSpPr>
            <p:cNvPr id="663" name="Google Shape;663;g339638a1c31_0_364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339638a1c31_0_364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5" name="Google Shape;665;g339638a1c31_0_364"/>
          <p:cNvSpPr txBox="1"/>
          <p:nvPr/>
        </p:nvSpPr>
        <p:spPr>
          <a:xfrm>
            <a:off x="7003107" y="3825656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Probepitch</a:t>
            </a:r>
            <a:endParaRPr/>
          </a:p>
        </p:txBody>
      </p:sp>
      <p:grpSp>
        <p:nvGrpSpPr>
          <p:cNvPr id="666" name="Google Shape;666;g339638a1c31_0_364"/>
          <p:cNvGrpSpPr/>
          <p:nvPr/>
        </p:nvGrpSpPr>
        <p:grpSpPr>
          <a:xfrm>
            <a:off x="6940666" y="4273889"/>
            <a:ext cx="2812495" cy="383045"/>
            <a:chOff x="0" y="0"/>
            <a:chExt cx="2513400" cy="272475"/>
          </a:xfrm>
        </p:grpSpPr>
        <p:sp>
          <p:nvSpPr>
            <p:cNvPr id="667" name="Google Shape;667;g339638a1c31_0_364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339638a1c31_0_364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g339638a1c31_0_364"/>
          <p:cNvSpPr txBox="1"/>
          <p:nvPr/>
        </p:nvSpPr>
        <p:spPr>
          <a:xfrm>
            <a:off x="8194684" y="2983301"/>
            <a:ext cx="1554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339638a1c31_0_364"/>
          <p:cNvSpPr txBox="1"/>
          <p:nvPr/>
        </p:nvSpPr>
        <p:spPr>
          <a:xfrm>
            <a:off x="6210712" y="4332748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18:30</a:t>
            </a:r>
            <a:endParaRPr/>
          </a:p>
        </p:txBody>
      </p:sp>
      <p:grpSp>
        <p:nvGrpSpPr>
          <p:cNvPr id="671" name="Google Shape;671;g339638a1c31_0_364"/>
          <p:cNvGrpSpPr/>
          <p:nvPr/>
        </p:nvGrpSpPr>
        <p:grpSpPr>
          <a:xfrm>
            <a:off x="6940818" y="4822896"/>
            <a:ext cx="2889405" cy="373754"/>
            <a:chOff x="0" y="0"/>
            <a:chExt cx="2582131" cy="272475"/>
          </a:xfrm>
        </p:grpSpPr>
        <p:sp>
          <p:nvSpPr>
            <p:cNvPr id="672" name="Google Shape;672;g339638a1c31_0_364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339638a1c31_0_364"/>
            <p:cNvSpPr txBox="1"/>
            <p:nvPr/>
          </p:nvSpPr>
          <p:spPr>
            <a:xfrm>
              <a:off x="68731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g339638a1c31_0_364"/>
          <p:cNvGrpSpPr/>
          <p:nvPr/>
        </p:nvGrpSpPr>
        <p:grpSpPr>
          <a:xfrm>
            <a:off x="6940663" y="5362585"/>
            <a:ext cx="2812495" cy="373754"/>
            <a:chOff x="0" y="0"/>
            <a:chExt cx="2513400" cy="272475"/>
          </a:xfrm>
        </p:grpSpPr>
        <p:sp>
          <p:nvSpPr>
            <p:cNvPr id="675" name="Google Shape;675;g339638a1c31_0_364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339638a1c31_0_364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7" name="Google Shape;677;g339638a1c31_0_364"/>
          <p:cNvSpPr txBox="1"/>
          <p:nvPr/>
        </p:nvSpPr>
        <p:spPr>
          <a:xfrm>
            <a:off x="6998577" y="4870329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Pitchbattle</a:t>
            </a:r>
            <a:endParaRPr/>
          </a:p>
        </p:txBody>
      </p:sp>
      <p:sp>
        <p:nvSpPr>
          <p:cNvPr id="678" name="Google Shape;678;g339638a1c31_0_364"/>
          <p:cNvSpPr txBox="1"/>
          <p:nvPr/>
        </p:nvSpPr>
        <p:spPr>
          <a:xfrm>
            <a:off x="7003262" y="433262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Abendessen</a:t>
            </a:r>
            <a:endParaRPr/>
          </a:p>
        </p:txBody>
      </p:sp>
      <p:sp>
        <p:nvSpPr>
          <p:cNvPr id="679" name="Google Shape;679;g339638a1c31_0_364"/>
          <p:cNvSpPr txBox="1"/>
          <p:nvPr/>
        </p:nvSpPr>
        <p:spPr>
          <a:xfrm>
            <a:off x="7003863" y="542135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Siegerehrung</a:t>
            </a:r>
            <a:endParaRPr/>
          </a:p>
        </p:txBody>
      </p:sp>
      <p:grpSp>
        <p:nvGrpSpPr>
          <p:cNvPr id="680" name="Google Shape;680;g339638a1c31_0_364"/>
          <p:cNvGrpSpPr/>
          <p:nvPr/>
        </p:nvGrpSpPr>
        <p:grpSpPr>
          <a:xfrm>
            <a:off x="6935378" y="5902255"/>
            <a:ext cx="2812495" cy="373754"/>
            <a:chOff x="0" y="0"/>
            <a:chExt cx="2513400" cy="272475"/>
          </a:xfrm>
        </p:grpSpPr>
        <p:sp>
          <p:nvSpPr>
            <p:cNvPr id="681" name="Google Shape;681;g339638a1c31_0_364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339638a1c31_0_364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3" name="Google Shape;683;g339638a1c31_0_364"/>
          <p:cNvSpPr txBox="1"/>
          <p:nvPr/>
        </p:nvSpPr>
        <p:spPr>
          <a:xfrm>
            <a:off x="6998562" y="5949744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Ausklang</a:t>
            </a:r>
            <a:endParaRPr/>
          </a:p>
        </p:txBody>
      </p:sp>
      <p:sp>
        <p:nvSpPr>
          <p:cNvPr id="684" name="Google Shape;684;g339638a1c31_0_364"/>
          <p:cNvSpPr txBox="1"/>
          <p:nvPr/>
        </p:nvSpPr>
        <p:spPr>
          <a:xfrm>
            <a:off x="6210712" y="4849672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19:15</a:t>
            </a:r>
            <a:endParaRPr/>
          </a:p>
        </p:txBody>
      </p:sp>
      <p:sp>
        <p:nvSpPr>
          <p:cNvPr id="685" name="Google Shape;685;g339638a1c31_0_364"/>
          <p:cNvSpPr txBox="1"/>
          <p:nvPr/>
        </p:nvSpPr>
        <p:spPr>
          <a:xfrm>
            <a:off x="6181871" y="5366582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20:00</a:t>
            </a:r>
            <a:endParaRPr/>
          </a:p>
        </p:txBody>
      </p:sp>
      <p:sp>
        <p:nvSpPr>
          <p:cNvPr id="686" name="Google Shape;686;g339638a1c31_0_364"/>
          <p:cNvSpPr txBox="1"/>
          <p:nvPr/>
        </p:nvSpPr>
        <p:spPr>
          <a:xfrm>
            <a:off x="6188713" y="5945444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20:30</a:t>
            </a:r>
            <a:endParaRPr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0533A9CF-E401-1B4E-14A3-7666A2C2CD09}"/>
              </a:ext>
            </a:extLst>
          </p:cNvPr>
          <p:cNvSpPr/>
          <p:nvPr/>
        </p:nvSpPr>
        <p:spPr>
          <a:xfrm>
            <a:off x="3793757" y="324568"/>
            <a:ext cx="4589246" cy="82046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8" name="Google Shape;648;g339638a1c31_0_364"/>
          <p:cNvSpPr txBox="1"/>
          <p:nvPr/>
        </p:nvSpPr>
        <p:spPr>
          <a:xfrm>
            <a:off x="4112804" y="665638"/>
            <a:ext cx="39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Zeitplan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39638a1c31_0_951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339638a1c31_0_951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339638a1c31_0_951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339638a1c31_0_951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339638a1c31_0_951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339638a1c31_0_9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698" name="Google Shape;698;g339638a1c31_0_9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02" name="Google Shape;702;g339638a1c31_0_951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339638a1c31_0_951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4" name="Google Shape;704;g339638a1c31_0_951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73C8DDAE-05FE-F6DC-AAD1-FB83BE8AE9CC}"/>
              </a:ext>
            </a:extLst>
          </p:cNvPr>
          <p:cNvSpPr/>
          <p:nvPr/>
        </p:nvSpPr>
        <p:spPr>
          <a:xfrm>
            <a:off x="2905767" y="324531"/>
            <a:ext cx="6459516" cy="88459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1" name="Google Shape;701;g339638a1c31_0_951"/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Problemdefinition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9638a1c31_0_144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339638a1c31_0_144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339638a1c31_0_144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339638a1c31_0_144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339638a1c31_0_144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339638a1c31_0_1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716" name="Google Shape;716;g339638a1c31_0_1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20" name="Google Shape;720;g339638a1c31_0_144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339638a1c31_0_144"/>
          <p:cNvSpPr/>
          <p:nvPr/>
        </p:nvSpPr>
        <p:spPr>
          <a:xfrm>
            <a:off x="1727573" y="1462029"/>
            <a:ext cx="8490900" cy="126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Heute werden wir Challenges lösen…</a:t>
            </a:r>
            <a:endParaRPr/>
          </a:p>
        </p:txBody>
      </p:sp>
      <p:sp>
        <p:nvSpPr>
          <p:cNvPr id="722" name="Google Shape;722;g339638a1c31_0_144"/>
          <p:cNvSpPr/>
          <p:nvPr/>
        </p:nvSpPr>
        <p:spPr>
          <a:xfrm>
            <a:off x="1401452" y="3775702"/>
            <a:ext cx="4114800" cy="1720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Challenge: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Waste</a:t>
            </a: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3" name="Google Shape;723;g339638a1c31_0_144"/>
          <p:cNvSpPr/>
          <p:nvPr/>
        </p:nvSpPr>
        <p:spPr>
          <a:xfrm>
            <a:off x="6288078" y="3833098"/>
            <a:ext cx="4268100" cy="166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Ziel: 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Char char="-"/>
            </a:pPr>
            <a:r>
              <a:rPr lang="en-US" sz="18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Design Thinking- Methode verinnerlichen</a:t>
            </a:r>
            <a:endParaRPr sz="18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Char char="-"/>
            </a:pPr>
            <a:r>
              <a:rPr lang="en-US" sz="18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Realistische Lösungen erschaffen</a:t>
            </a:r>
            <a:endParaRPr sz="18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2FE5E2E6-B423-D740-24BC-708FF02212DA}"/>
              </a:ext>
            </a:extLst>
          </p:cNvPr>
          <p:cNvSpPr/>
          <p:nvPr/>
        </p:nvSpPr>
        <p:spPr>
          <a:xfrm>
            <a:off x="3801331" y="399039"/>
            <a:ext cx="4589246" cy="82046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9" name="Google Shape;719;g339638a1c31_0_144"/>
          <p:cNvSpPr txBox="1"/>
          <p:nvPr/>
        </p:nvSpPr>
        <p:spPr>
          <a:xfrm>
            <a:off x="4112804" y="665638"/>
            <a:ext cx="39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Challenge 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565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 l="18142" r="24339" b="20253"/>
          <a:stretch/>
        </p:blipFill>
        <p:spPr>
          <a:xfrm>
            <a:off x="3620671" y="1574344"/>
            <a:ext cx="1798306" cy="18000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l="28483" t="7771" r="27646" b="14484"/>
          <a:stretch/>
        </p:blipFill>
        <p:spPr>
          <a:xfrm>
            <a:off x="6611486" y="1574344"/>
            <a:ext cx="1798306" cy="18000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6">
            <a:alphaModFix/>
          </a:blip>
          <a:srcRect l="21725" t="12782" r="21313" b="28204"/>
          <a:stretch/>
        </p:blipFill>
        <p:spPr>
          <a:xfrm>
            <a:off x="629856" y="1574344"/>
            <a:ext cx="1798306" cy="18000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02301" y="1574344"/>
            <a:ext cx="1798306" cy="18000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109" name="Google Shape;109;p2"/>
          <p:cNvGrpSpPr/>
          <p:nvPr/>
        </p:nvGrpSpPr>
        <p:grpSpPr>
          <a:xfrm>
            <a:off x="4071501" y="267443"/>
            <a:ext cx="4030598" cy="796391"/>
            <a:chOff x="4469375" y="379265"/>
            <a:chExt cx="4030598" cy="796391"/>
          </a:xfrm>
        </p:grpSpPr>
        <p:sp>
          <p:nvSpPr>
            <p:cNvPr id="110" name="Google Shape;110;p2"/>
            <p:cNvSpPr/>
            <p:nvPr/>
          </p:nvSpPr>
          <p:spPr>
            <a:xfrm>
              <a:off x="4469375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4510678" y="777460"/>
              <a:ext cx="3966392" cy="330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Vorstand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112" name="Google Shape;112;p2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 rot="10800000">
            <a:off x="10218453" y="500173"/>
            <a:ext cx="1542623" cy="476811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15" name="Google Shape;115;p2" descr="Stiftung der Deutschen Wirtschaft (sdw)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8225" y="4840439"/>
            <a:ext cx="766270" cy="413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"/>
          <p:cNvGrpSpPr/>
          <p:nvPr/>
        </p:nvGrpSpPr>
        <p:grpSpPr>
          <a:xfrm>
            <a:off x="135569" y="3864002"/>
            <a:ext cx="2840132" cy="3048435"/>
            <a:chOff x="3442310" y="1365521"/>
            <a:chExt cx="5354882" cy="1095130"/>
          </a:xfrm>
        </p:grpSpPr>
        <p:sp>
          <p:nvSpPr>
            <p:cNvPr id="117" name="Google Shape;117;p2"/>
            <p:cNvSpPr/>
            <p:nvPr/>
          </p:nvSpPr>
          <p:spPr>
            <a:xfrm>
              <a:off x="3442310" y="1365521"/>
              <a:ext cx="5354882" cy="1095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3524779" y="1480573"/>
              <a:ext cx="5189944" cy="810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Henning Stein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</a:t>
              </a:r>
              <a:r>
                <a:rPr lang="en-US" sz="2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Vorsitzender</a:t>
              </a:r>
              <a:endParaRPr dirty="0"/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ETA Absolvent </a:t>
              </a:r>
              <a:endParaRPr dirty="0"/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H_Ventures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Incubator </a:t>
              </a:r>
              <a:endParaRPr dirty="0"/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Intern </a:t>
              </a:r>
              <a:r>
                <a:rPr lang="en-US" sz="20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bei</a:t>
              </a:r>
              <a:r>
                <a:rPr lang="en-US" sz="2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FUTURY </a:t>
              </a:r>
              <a:endParaRPr dirty="0"/>
            </a:p>
          </p:txBody>
        </p:sp>
      </p:grpSp>
      <p:pic>
        <p:nvPicPr>
          <p:cNvPr id="119" name="Google Shape;119;p2" descr="Stiftung der Deutschen Wirtschaft (sdw)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3952" y="5106221"/>
            <a:ext cx="766270" cy="41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 descr="Startseite | yes organic"/>
          <p:cNvPicPr preferRelativeResize="0"/>
          <p:nvPr/>
        </p:nvPicPr>
        <p:blipFill rotWithShape="1">
          <a:blip r:embed="rId12">
            <a:alphaModFix/>
          </a:blip>
          <a:srcRect l="3963" t="29799" r="81626" b="31380"/>
          <a:stretch/>
        </p:blipFill>
        <p:spPr>
          <a:xfrm>
            <a:off x="310545" y="5501436"/>
            <a:ext cx="572902" cy="61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 descr="Futury Venture - Solide Grundlage für Wachstum.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8688" y="6231361"/>
            <a:ext cx="942335" cy="25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2"/>
          <p:cNvGrpSpPr/>
          <p:nvPr/>
        </p:nvGrpSpPr>
        <p:grpSpPr>
          <a:xfrm>
            <a:off x="3139078" y="3864002"/>
            <a:ext cx="2840132" cy="3767360"/>
            <a:chOff x="3442310" y="1365521"/>
            <a:chExt cx="5354882" cy="1353399"/>
          </a:xfrm>
        </p:grpSpPr>
        <p:sp>
          <p:nvSpPr>
            <p:cNvPr id="123" name="Google Shape;123;p2"/>
            <p:cNvSpPr/>
            <p:nvPr/>
          </p:nvSpPr>
          <p:spPr>
            <a:xfrm>
              <a:off x="3442310" y="1365521"/>
              <a:ext cx="5354882" cy="1095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3524779" y="1480573"/>
              <a:ext cx="5189945" cy="1238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Max van Bentum</a:t>
              </a:r>
              <a:endPara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Vorsitzender</a:t>
              </a:r>
              <a:endParaRPr/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ETA Absolvent </a:t>
              </a:r>
              <a:endParaRPr/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H_Ventures Incubator </a:t>
              </a:r>
              <a:endParaRPr/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Founder &amp; CEO Artificy GmbH </a:t>
              </a:r>
              <a:endParaRPr/>
            </a:p>
          </p:txBody>
        </p:sp>
      </p:grpSp>
      <p:pic>
        <p:nvPicPr>
          <p:cNvPr id="125" name="Google Shape;125;p2" descr="Stiftung der Deutschen Wirtschaft (sdw)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51173" y="5046972"/>
            <a:ext cx="766270" cy="41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 descr="Startseite | yes organic"/>
          <p:cNvPicPr preferRelativeResize="0"/>
          <p:nvPr/>
        </p:nvPicPr>
        <p:blipFill rotWithShape="1">
          <a:blip r:embed="rId12">
            <a:alphaModFix/>
          </a:blip>
          <a:srcRect l="3963" t="29799" r="81626" b="31380"/>
          <a:stretch/>
        </p:blipFill>
        <p:spPr>
          <a:xfrm>
            <a:off x="3331136" y="5477917"/>
            <a:ext cx="572902" cy="61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 descr="Das Logo von der Artificy GmbH besitzt ein besonders technisches A"/>
          <p:cNvPicPr preferRelativeResize="0"/>
          <p:nvPr/>
        </p:nvPicPr>
        <p:blipFill rotWithShape="1">
          <a:blip r:embed="rId14">
            <a:alphaModFix/>
          </a:blip>
          <a:srcRect t="-1371" r="80667"/>
          <a:stretch/>
        </p:blipFill>
        <p:spPr>
          <a:xfrm>
            <a:off x="3307577" y="6029794"/>
            <a:ext cx="477495" cy="5990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"/>
          <p:cNvGrpSpPr/>
          <p:nvPr/>
        </p:nvGrpSpPr>
        <p:grpSpPr>
          <a:xfrm>
            <a:off x="6186327" y="3864001"/>
            <a:ext cx="2840132" cy="3048435"/>
            <a:chOff x="3442310" y="1365521"/>
            <a:chExt cx="5354882" cy="1095130"/>
          </a:xfrm>
        </p:grpSpPr>
        <p:sp>
          <p:nvSpPr>
            <p:cNvPr id="129" name="Google Shape;129;p2"/>
            <p:cNvSpPr/>
            <p:nvPr/>
          </p:nvSpPr>
          <p:spPr>
            <a:xfrm>
              <a:off x="3442310" y="1365521"/>
              <a:ext cx="5354882" cy="1095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3524779" y="1480573"/>
              <a:ext cx="5189944" cy="862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Anna Erdtmann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Schriftführerin</a:t>
              </a:r>
              <a:endParaRPr/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H_Ventures Incubator</a:t>
              </a: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Marketingmanger bei Adaptech GmbH</a:t>
              </a:r>
              <a:endParaRPr/>
            </a:p>
          </p:txBody>
        </p:sp>
      </p:grpSp>
      <p:pic>
        <p:nvPicPr>
          <p:cNvPr id="131" name="Google Shape;131;p2" descr="Startseite | yes organic"/>
          <p:cNvPicPr preferRelativeResize="0"/>
          <p:nvPr/>
        </p:nvPicPr>
        <p:blipFill rotWithShape="1">
          <a:blip r:embed="rId12">
            <a:alphaModFix/>
          </a:blip>
          <a:srcRect l="3963" t="29799" r="81626" b="31380"/>
          <a:stretch/>
        </p:blipFill>
        <p:spPr>
          <a:xfrm>
            <a:off x="6378284" y="5091442"/>
            <a:ext cx="572902" cy="61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 descr="Adaptech GmbH – Entwicklung von maßgeschneiderten Softwarelösungen"/>
          <p:cNvPicPr preferRelativeResize="0"/>
          <p:nvPr/>
        </p:nvPicPr>
        <p:blipFill rotWithShape="1">
          <a:blip r:embed="rId15">
            <a:alphaModFix/>
          </a:blip>
          <a:srcRect l="16340" t="-14267" r="19186" b="739"/>
          <a:stretch/>
        </p:blipFill>
        <p:spPr>
          <a:xfrm>
            <a:off x="6237456" y="5768549"/>
            <a:ext cx="790888" cy="139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"/>
          <p:cNvGrpSpPr/>
          <p:nvPr/>
        </p:nvGrpSpPr>
        <p:grpSpPr>
          <a:xfrm>
            <a:off x="9216299" y="3822587"/>
            <a:ext cx="2840132" cy="3151805"/>
            <a:chOff x="3442310" y="1365521"/>
            <a:chExt cx="5354882" cy="1132265"/>
          </a:xfrm>
        </p:grpSpPr>
        <p:sp>
          <p:nvSpPr>
            <p:cNvPr id="134" name="Google Shape;134;p2"/>
            <p:cNvSpPr/>
            <p:nvPr/>
          </p:nvSpPr>
          <p:spPr>
            <a:xfrm>
              <a:off x="3442310" y="1365521"/>
              <a:ext cx="5354882" cy="1095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 txBox="1"/>
            <p:nvPr/>
          </p:nvSpPr>
          <p:spPr>
            <a:xfrm>
              <a:off x="3524779" y="1480573"/>
              <a:ext cx="5189944" cy="1017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Oscar Stach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Schatzmeister</a:t>
              </a:r>
              <a:endParaRPr/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Praktikum bei KPMG</a:t>
              </a:r>
              <a:endParaRPr/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Frühstudium der Wirtschaftswissenschaften</a:t>
              </a:r>
              <a:r>
                <a:rPr lang="en-US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marL="457200" marR="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" name="Google Shape;136;p2" descr="KPMG – Logos Downloa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260039" y="5080133"/>
            <a:ext cx="903109" cy="36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 descr="Medizin studieren an der Johann-Wolfgang-Goethe-Universität Frankfurt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260038" y="5519288"/>
            <a:ext cx="903109" cy="60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7EFE9222-29FD-7B6F-4C86-E4E0CDAB5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9638a1c31_0_144">
            <a:extLst>
              <a:ext uri="{FF2B5EF4-FFF2-40B4-BE49-F238E27FC236}">
                <a16:creationId xmlns:a16="http://schemas.microsoft.com/office/drawing/2014/main" id="{E00C8DA2-D20B-BD85-7906-36B45D793B46}"/>
              </a:ext>
            </a:extLst>
          </p:cNvPr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339638a1c31_0_144">
            <a:extLst>
              <a:ext uri="{FF2B5EF4-FFF2-40B4-BE49-F238E27FC236}">
                <a16:creationId xmlns:a16="http://schemas.microsoft.com/office/drawing/2014/main" id="{706DC090-80B9-9F47-09D4-CCACC0CAE1E4}"/>
              </a:ext>
            </a:extLst>
          </p:cNvPr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339638a1c31_0_144">
            <a:extLst>
              <a:ext uri="{FF2B5EF4-FFF2-40B4-BE49-F238E27FC236}">
                <a16:creationId xmlns:a16="http://schemas.microsoft.com/office/drawing/2014/main" id="{2183B801-B41D-9CE2-900C-94E1DA444696}"/>
              </a:ext>
            </a:extLst>
          </p:cNvPr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339638a1c31_0_144">
            <a:extLst>
              <a:ext uri="{FF2B5EF4-FFF2-40B4-BE49-F238E27FC236}">
                <a16:creationId xmlns:a16="http://schemas.microsoft.com/office/drawing/2014/main" id="{0E7A615B-F169-4244-EEF2-E917ED9309E5}"/>
              </a:ext>
            </a:extLst>
          </p:cNvPr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339638a1c31_0_144">
            <a:extLst>
              <a:ext uri="{FF2B5EF4-FFF2-40B4-BE49-F238E27FC236}">
                <a16:creationId xmlns:a16="http://schemas.microsoft.com/office/drawing/2014/main" id="{72075351-C3CE-C9B0-C933-70EC2BF8E986}"/>
              </a:ext>
            </a:extLst>
          </p:cNvPr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339638a1c31_0_144">
            <a:extLst>
              <a:ext uri="{FF2B5EF4-FFF2-40B4-BE49-F238E27FC236}">
                <a16:creationId xmlns:a16="http://schemas.microsoft.com/office/drawing/2014/main" id="{9D404275-5DB8-E84D-B52C-604E4CE6E6E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716" name="Google Shape;716;g339638a1c31_0_144">
            <a:extLst>
              <a:ext uri="{FF2B5EF4-FFF2-40B4-BE49-F238E27FC236}">
                <a16:creationId xmlns:a16="http://schemas.microsoft.com/office/drawing/2014/main" id="{7F1DB72A-8170-BA3C-6E14-1215313710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20" name="Google Shape;720;g339638a1c31_0_144">
            <a:extLst>
              <a:ext uri="{FF2B5EF4-FFF2-40B4-BE49-F238E27FC236}">
                <a16:creationId xmlns:a16="http://schemas.microsoft.com/office/drawing/2014/main" id="{B473C85E-1A0F-50A8-BA41-64969970F623}"/>
              </a:ext>
            </a:extLst>
          </p:cNvPr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38;g339638a1c31_0_637">
            <a:extLst>
              <a:ext uri="{FF2B5EF4-FFF2-40B4-BE49-F238E27FC236}">
                <a16:creationId xmlns:a16="http://schemas.microsoft.com/office/drawing/2014/main" id="{F168655E-A1B3-7485-1E0E-7A5430EC4001}"/>
              </a:ext>
            </a:extLst>
          </p:cNvPr>
          <p:cNvSpPr/>
          <p:nvPr/>
        </p:nvSpPr>
        <p:spPr>
          <a:xfrm>
            <a:off x="1424700" y="1447720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2021 wurden 20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Mio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Tonnen Verpackung in DE  verbraucht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EU: Verringerung von Verpackung um 15 % bis 2040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460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Mio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Tonnen Plastik pro Jahr weltweit produziert </a:t>
            </a:r>
          </a:p>
        </p:txBody>
      </p:sp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3160A974-0E84-FD36-4B2C-44AE02BBCE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5794" y="4354843"/>
            <a:ext cx="499329" cy="499329"/>
          </a:xfrm>
          <a:prstGeom prst="rect">
            <a:avLst/>
          </a:prstGeom>
        </p:spPr>
      </p:pic>
      <p:pic>
        <p:nvPicPr>
          <p:cNvPr id="6" name="Graphic 5" descr="Periodic Graph with solid fill">
            <a:extLst>
              <a:ext uri="{FF2B5EF4-FFF2-40B4-BE49-F238E27FC236}">
                <a16:creationId xmlns:a16="http://schemas.microsoft.com/office/drawing/2014/main" id="{E5829D5E-57D9-FF8E-363F-9F54C29E3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13300" y="3701936"/>
            <a:ext cx="457200" cy="457200"/>
          </a:xfrm>
          <a:prstGeom prst="rect">
            <a:avLst/>
          </a:prstGeom>
        </p:spPr>
      </p:pic>
      <p:pic>
        <p:nvPicPr>
          <p:cNvPr id="8" name="Graphic 7" descr="Cycle with people outline">
            <a:extLst>
              <a:ext uri="{FF2B5EF4-FFF2-40B4-BE49-F238E27FC236}">
                <a16:creationId xmlns:a16="http://schemas.microsoft.com/office/drawing/2014/main" id="{410C6573-280E-DA22-6624-C2752150C9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235" y="2755113"/>
            <a:ext cx="499329" cy="499329"/>
          </a:xfrm>
          <a:prstGeom prst="rect">
            <a:avLst/>
          </a:prstGeom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442DEDA6-166F-3525-89B4-175D5534CE73}"/>
              </a:ext>
            </a:extLst>
          </p:cNvPr>
          <p:cNvSpPr/>
          <p:nvPr/>
        </p:nvSpPr>
        <p:spPr>
          <a:xfrm>
            <a:off x="4211370" y="388492"/>
            <a:ext cx="3784499" cy="750086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19" name="Google Shape;719;g339638a1c31_0_144">
            <a:extLst>
              <a:ext uri="{FF2B5EF4-FFF2-40B4-BE49-F238E27FC236}">
                <a16:creationId xmlns:a16="http://schemas.microsoft.com/office/drawing/2014/main" id="{E8CFCF86-B9F6-9D2E-C8E7-14BE9348CC15}"/>
              </a:ext>
            </a:extLst>
          </p:cNvPr>
          <p:cNvSpPr txBox="1"/>
          <p:nvPr/>
        </p:nvSpPr>
        <p:spPr>
          <a:xfrm>
            <a:off x="4112804" y="665638"/>
            <a:ext cx="39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Waste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680652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B72DF964-2299-B836-7E43-3DB6CEDB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9638a1c31_0_144">
            <a:extLst>
              <a:ext uri="{FF2B5EF4-FFF2-40B4-BE49-F238E27FC236}">
                <a16:creationId xmlns:a16="http://schemas.microsoft.com/office/drawing/2014/main" id="{23475D55-1530-9FBC-510E-8F145D611F7C}"/>
              </a:ext>
            </a:extLst>
          </p:cNvPr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339638a1c31_0_144">
            <a:extLst>
              <a:ext uri="{FF2B5EF4-FFF2-40B4-BE49-F238E27FC236}">
                <a16:creationId xmlns:a16="http://schemas.microsoft.com/office/drawing/2014/main" id="{A533740C-1769-E867-D858-8EAB2E2C668B}"/>
              </a:ext>
            </a:extLst>
          </p:cNvPr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339638a1c31_0_144">
            <a:extLst>
              <a:ext uri="{FF2B5EF4-FFF2-40B4-BE49-F238E27FC236}">
                <a16:creationId xmlns:a16="http://schemas.microsoft.com/office/drawing/2014/main" id="{E688374B-F685-2CD1-18AD-7A4CB479C2D7}"/>
              </a:ext>
            </a:extLst>
          </p:cNvPr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339638a1c31_0_144">
            <a:extLst>
              <a:ext uri="{FF2B5EF4-FFF2-40B4-BE49-F238E27FC236}">
                <a16:creationId xmlns:a16="http://schemas.microsoft.com/office/drawing/2014/main" id="{22FE3903-4CD2-1675-E45F-25E96DC1E11F}"/>
              </a:ext>
            </a:extLst>
          </p:cNvPr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339638a1c31_0_144">
            <a:extLst>
              <a:ext uri="{FF2B5EF4-FFF2-40B4-BE49-F238E27FC236}">
                <a16:creationId xmlns:a16="http://schemas.microsoft.com/office/drawing/2014/main" id="{F47C12BB-3F5F-F918-DC3A-41A65AD6974F}"/>
              </a:ext>
            </a:extLst>
          </p:cNvPr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339638a1c31_0_144">
            <a:extLst>
              <a:ext uri="{FF2B5EF4-FFF2-40B4-BE49-F238E27FC236}">
                <a16:creationId xmlns:a16="http://schemas.microsoft.com/office/drawing/2014/main" id="{A0C89283-87B7-6F4D-50D8-BD18E0979D9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716" name="Google Shape;716;g339638a1c31_0_144">
            <a:extLst>
              <a:ext uri="{FF2B5EF4-FFF2-40B4-BE49-F238E27FC236}">
                <a16:creationId xmlns:a16="http://schemas.microsoft.com/office/drawing/2014/main" id="{F74E4966-F316-3CF8-28C7-6DFBB7D6A3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21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20" name="Google Shape;720;g339638a1c31_0_144">
            <a:extLst>
              <a:ext uri="{FF2B5EF4-FFF2-40B4-BE49-F238E27FC236}">
                <a16:creationId xmlns:a16="http://schemas.microsoft.com/office/drawing/2014/main" id="{9628EDE6-818D-8B2E-F617-23EC11F8F8C0}"/>
              </a:ext>
            </a:extLst>
          </p:cNvPr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38;g339638a1c31_0_637">
            <a:extLst>
              <a:ext uri="{FF2B5EF4-FFF2-40B4-BE49-F238E27FC236}">
                <a16:creationId xmlns:a16="http://schemas.microsoft.com/office/drawing/2014/main" id="{7AB6022E-4D8F-8E6D-D73C-960A36F5C105}"/>
              </a:ext>
            </a:extLst>
          </p:cNvPr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Höchstaktuell durch EU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Packaging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and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Packaging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Waste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Regulation (PPWR) 2024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Investitionen in chemisches Recycling werden von 2,6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Mrd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€ 2025 auf 8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Mrd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€ 2030 in der EU steigen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Die Produktionskapazität von Biokunststoffen wird sich in den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nächten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Jahren von 2,2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Mio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auf 7,5 </a:t>
            </a:r>
            <a:r>
              <a:rPr lang="de-DE" sz="2200" b="1" dirty="0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Mio</a:t>
            </a: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Tonnen erhöhen</a:t>
            </a:r>
            <a:endParaRPr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BBFA60A4-B6E7-1109-472F-C1CEA9A317EE}"/>
              </a:ext>
            </a:extLst>
          </p:cNvPr>
          <p:cNvSpPr/>
          <p:nvPr/>
        </p:nvSpPr>
        <p:spPr>
          <a:xfrm>
            <a:off x="4211370" y="363237"/>
            <a:ext cx="3784499" cy="750086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19" name="Google Shape;719;g339638a1c31_0_144">
            <a:extLst>
              <a:ext uri="{FF2B5EF4-FFF2-40B4-BE49-F238E27FC236}">
                <a16:creationId xmlns:a16="http://schemas.microsoft.com/office/drawing/2014/main" id="{CBB2A93A-E875-61C1-CB62-CC40F9D91F2F}"/>
              </a:ext>
            </a:extLst>
          </p:cNvPr>
          <p:cNvSpPr txBox="1"/>
          <p:nvPr/>
        </p:nvSpPr>
        <p:spPr>
          <a:xfrm>
            <a:off x="4112804" y="665638"/>
            <a:ext cx="39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Waste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362802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39638a1c31_0_951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339638a1c31_0_951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339638a1c31_0_951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339638a1c31_0_951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339638a1c31_0_951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339638a1c31_0_9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770" name="Google Shape;770;g339638a1c31_0_9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771" name="Google Shape;771;g339638a1c31_0_951"/>
          <p:cNvGrpSpPr/>
          <p:nvPr/>
        </p:nvGrpSpPr>
        <p:grpSpPr>
          <a:xfrm>
            <a:off x="2813884" y="267446"/>
            <a:ext cx="6564232" cy="796391"/>
            <a:chOff x="3993408" y="379265"/>
            <a:chExt cx="4030598" cy="796391"/>
          </a:xfrm>
        </p:grpSpPr>
        <p:sp>
          <p:nvSpPr>
            <p:cNvPr id="772" name="Google Shape;772;g339638a1c31_0_951"/>
            <p:cNvSpPr/>
            <p:nvPr/>
          </p:nvSpPr>
          <p:spPr>
            <a:xfrm>
              <a:off x="3993408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339638a1c31_0_951"/>
            <p:cNvSpPr txBox="1"/>
            <p:nvPr/>
          </p:nvSpPr>
          <p:spPr>
            <a:xfrm>
              <a:off x="4025557" y="777460"/>
              <a:ext cx="39663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Problemdefinition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774" name="Google Shape;774;g339638a1c31_0_951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339638a1c31_0_951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6" name="Google Shape;776;g339638a1c31_0_951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777" name="Google Shape;777;g339638a1c31_0_951"/>
          <p:cNvPicPr preferRelativeResize="0"/>
          <p:nvPr/>
        </p:nvPicPr>
        <p:blipFill rotWithShape="1">
          <a:blip r:embed="rId9">
            <a:alphaModFix/>
          </a:blip>
          <a:srcRect l="6852" t="10440" r="5289" b="17606"/>
          <a:stretch/>
        </p:blipFill>
        <p:spPr>
          <a:xfrm>
            <a:off x="2014950" y="1722875"/>
            <a:ext cx="8162099" cy="3916763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339638a1c31_0_951"/>
          <p:cNvSpPr/>
          <p:nvPr/>
        </p:nvSpPr>
        <p:spPr>
          <a:xfrm>
            <a:off x="4809200" y="1753250"/>
            <a:ext cx="5667300" cy="3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339638a1c31_0_951"/>
          <p:cNvSpPr txBox="1"/>
          <p:nvPr/>
        </p:nvSpPr>
        <p:spPr>
          <a:xfrm>
            <a:off x="2014950" y="1550375"/>
            <a:ext cx="23817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You are here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cxnSp>
        <p:nvCxnSpPr>
          <p:cNvPr id="780" name="Google Shape;780;g339638a1c31_0_951"/>
          <p:cNvCxnSpPr/>
          <p:nvPr/>
        </p:nvCxnSpPr>
        <p:spPr>
          <a:xfrm>
            <a:off x="3202325" y="2111925"/>
            <a:ext cx="731700" cy="47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1" name="Google Shape;781;g339638a1c31_0_951"/>
          <p:cNvSpPr/>
          <p:nvPr/>
        </p:nvSpPr>
        <p:spPr>
          <a:xfrm>
            <a:off x="6817825" y="4952675"/>
            <a:ext cx="2381700" cy="68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339638a1c31_0_951"/>
          <p:cNvSpPr txBox="1"/>
          <p:nvPr/>
        </p:nvSpPr>
        <p:spPr>
          <a:xfrm>
            <a:off x="5153550" y="1868025"/>
            <a:ext cx="5322900" cy="25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Schreibt alles auf, was euch im folgenden Interview auffällt! Jeder Gedanke auf ein Post-It.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Welche Pain Points fallen euch auf?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Wen betreffen die Pain Points?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In welchen Umständen finden die Pain Points statt?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Hashtags?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39638a1c31_0_977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339638a1c31_0_977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339638a1c31_0_977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339638a1c31_0_977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339638a1c31_0_977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339638a1c31_0_9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735" name="Google Shape;735;g339638a1c31_0_9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39" name="Google Shape;739;g339638a1c31_0_977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339638a1c31_0_977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Versteht das Problem!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Benutzt das Internet, eure Gruppe, euren Alltag… als Ausgangspunkt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 min für eure Beobachtungen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WICHTIG: NUR BEOBACHTEN!!!  </a:t>
            </a:r>
          </a:p>
        </p:txBody>
      </p:sp>
      <p:sp>
        <p:nvSpPr>
          <p:cNvPr id="741" name="Google Shape;741;g339638a1c31_0_977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670A212B-E59F-2B6E-C265-FF0E8FEB404D}"/>
              </a:ext>
            </a:extLst>
          </p:cNvPr>
          <p:cNvSpPr/>
          <p:nvPr/>
        </p:nvSpPr>
        <p:spPr>
          <a:xfrm>
            <a:off x="2866242" y="335483"/>
            <a:ext cx="6459516" cy="82063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38" name="Google Shape;738;g339638a1c31_0_977"/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Problemdefinition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EE2D4BFA-CB44-4A9B-FD00-1C6AB441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39638a1c31_0_977">
            <a:extLst>
              <a:ext uri="{FF2B5EF4-FFF2-40B4-BE49-F238E27FC236}">
                <a16:creationId xmlns:a16="http://schemas.microsoft.com/office/drawing/2014/main" id="{3AA95647-F502-369E-7357-B89CC0E8AB8C}"/>
              </a:ext>
            </a:extLst>
          </p:cNvPr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339638a1c31_0_977">
            <a:extLst>
              <a:ext uri="{FF2B5EF4-FFF2-40B4-BE49-F238E27FC236}">
                <a16:creationId xmlns:a16="http://schemas.microsoft.com/office/drawing/2014/main" id="{65342FC2-A70F-F183-581E-D35C13BB6690}"/>
              </a:ext>
            </a:extLst>
          </p:cNvPr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339638a1c31_0_977">
            <a:extLst>
              <a:ext uri="{FF2B5EF4-FFF2-40B4-BE49-F238E27FC236}">
                <a16:creationId xmlns:a16="http://schemas.microsoft.com/office/drawing/2014/main" id="{764ABF2D-13A0-B0AC-3E57-6D9F0E07902A}"/>
              </a:ext>
            </a:extLst>
          </p:cNvPr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339638a1c31_0_977">
            <a:extLst>
              <a:ext uri="{FF2B5EF4-FFF2-40B4-BE49-F238E27FC236}">
                <a16:creationId xmlns:a16="http://schemas.microsoft.com/office/drawing/2014/main" id="{56F99984-31B3-6B8F-127B-7990E0F87B69}"/>
              </a:ext>
            </a:extLst>
          </p:cNvPr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339638a1c31_0_977">
            <a:extLst>
              <a:ext uri="{FF2B5EF4-FFF2-40B4-BE49-F238E27FC236}">
                <a16:creationId xmlns:a16="http://schemas.microsoft.com/office/drawing/2014/main" id="{14594698-5C73-E23F-619A-A2F9136E615E}"/>
              </a:ext>
            </a:extLst>
          </p:cNvPr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339638a1c31_0_977">
            <a:extLst>
              <a:ext uri="{FF2B5EF4-FFF2-40B4-BE49-F238E27FC236}">
                <a16:creationId xmlns:a16="http://schemas.microsoft.com/office/drawing/2014/main" id="{F7DE3DC9-190B-29AD-302E-695D1F4A06C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735" name="Google Shape;735;g339638a1c31_0_977">
            <a:extLst>
              <a:ext uri="{FF2B5EF4-FFF2-40B4-BE49-F238E27FC236}">
                <a16:creationId xmlns:a16="http://schemas.microsoft.com/office/drawing/2014/main" id="{5F63E31E-79EF-7211-D501-6FFCDDA1FF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24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39" name="Google Shape;739;g339638a1c31_0_977">
            <a:extLst>
              <a:ext uri="{FF2B5EF4-FFF2-40B4-BE49-F238E27FC236}">
                <a16:creationId xmlns:a16="http://schemas.microsoft.com/office/drawing/2014/main" id="{563C36FE-FB40-FFCF-6D25-BF95B5BBB6B7}"/>
              </a:ext>
            </a:extLst>
          </p:cNvPr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339638a1c31_0_977">
            <a:extLst>
              <a:ext uri="{FF2B5EF4-FFF2-40B4-BE49-F238E27FC236}">
                <a16:creationId xmlns:a16="http://schemas.microsoft.com/office/drawing/2014/main" id="{782190D3-412B-B0FA-B6B3-E3453C6C7284}"/>
              </a:ext>
            </a:extLst>
          </p:cNvPr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Geht noch einen Schritt weiter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Sammelt zu jedem Punkt, warum der jeweilige Punkt ein Problem ist (Ursache)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Warum ist das ein Problem…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Warum ist das ein Problem…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 Min</a:t>
            </a:r>
          </a:p>
        </p:txBody>
      </p:sp>
      <p:sp>
        <p:nvSpPr>
          <p:cNvPr id="741" name="Google Shape;741;g339638a1c31_0_977">
            <a:extLst>
              <a:ext uri="{FF2B5EF4-FFF2-40B4-BE49-F238E27FC236}">
                <a16:creationId xmlns:a16="http://schemas.microsoft.com/office/drawing/2014/main" id="{A0AB93A5-54BC-A6A2-FE88-F8CE3E2221FF}"/>
              </a:ext>
            </a:extLst>
          </p:cNvPr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BCDA56AB-EA28-77A9-8E5B-B5BCF38F8F7C}"/>
              </a:ext>
            </a:extLst>
          </p:cNvPr>
          <p:cNvSpPr/>
          <p:nvPr/>
        </p:nvSpPr>
        <p:spPr>
          <a:xfrm>
            <a:off x="2866242" y="361987"/>
            <a:ext cx="6459516" cy="82063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Google Shape;738;g339638a1c31_0_977">
            <a:extLst>
              <a:ext uri="{FF2B5EF4-FFF2-40B4-BE49-F238E27FC236}">
                <a16:creationId xmlns:a16="http://schemas.microsoft.com/office/drawing/2014/main" id="{F8B4EC64-7FE0-5F88-5567-18E660AC34E2}"/>
              </a:ext>
            </a:extLst>
          </p:cNvPr>
          <p:cNvSpPr txBox="1"/>
          <p:nvPr/>
        </p:nvSpPr>
        <p:spPr>
          <a:xfrm>
            <a:off x="2866242" y="692145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Problemdefinition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991798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>
          <a:extLst>
            <a:ext uri="{FF2B5EF4-FFF2-40B4-BE49-F238E27FC236}">
              <a16:creationId xmlns:a16="http://schemas.microsoft.com/office/drawing/2014/main" id="{125D89BB-FB8D-8F71-A0A4-AEA092EBB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39638a1c31_0_951">
            <a:extLst>
              <a:ext uri="{FF2B5EF4-FFF2-40B4-BE49-F238E27FC236}">
                <a16:creationId xmlns:a16="http://schemas.microsoft.com/office/drawing/2014/main" id="{6D18A139-807F-F254-A05C-369930E630E2}"/>
              </a:ext>
            </a:extLst>
          </p:cNvPr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339638a1c31_0_951">
            <a:extLst>
              <a:ext uri="{FF2B5EF4-FFF2-40B4-BE49-F238E27FC236}">
                <a16:creationId xmlns:a16="http://schemas.microsoft.com/office/drawing/2014/main" id="{30B3AC71-181B-F1B2-1558-F0126C585994}"/>
              </a:ext>
            </a:extLst>
          </p:cNvPr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339638a1c31_0_951">
            <a:extLst>
              <a:ext uri="{FF2B5EF4-FFF2-40B4-BE49-F238E27FC236}">
                <a16:creationId xmlns:a16="http://schemas.microsoft.com/office/drawing/2014/main" id="{3B9F3D8B-E897-D0CF-7A4D-D42A566C4301}"/>
              </a:ext>
            </a:extLst>
          </p:cNvPr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339638a1c31_0_951">
            <a:extLst>
              <a:ext uri="{FF2B5EF4-FFF2-40B4-BE49-F238E27FC236}">
                <a16:creationId xmlns:a16="http://schemas.microsoft.com/office/drawing/2014/main" id="{160738AE-6607-AF64-808E-51174165813A}"/>
              </a:ext>
            </a:extLst>
          </p:cNvPr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339638a1c31_0_951">
            <a:extLst>
              <a:ext uri="{FF2B5EF4-FFF2-40B4-BE49-F238E27FC236}">
                <a16:creationId xmlns:a16="http://schemas.microsoft.com/office/drawing/2014/main" id="{7271E632-33B4-485D-202D-F1EDB5B785B1}"/>
              </a:ext>
            </a:extLst>
          </p:cNvPr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339638a1c31_0_951">
            <a:extLst>
              <a:ext uri="{FF2B5EF4-FFF2-40B4-BE49-F238E27FC236}">
                <a16:creationId xmlns:a16="http://schemas.microsoft.com/office/drawing/2014/main" id="{ACAEF26B-72E4-2C28-0A2B-4750281AB5D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698" name="Google Shape;698;g339638a1c31_0_951">
            <a:extLst>
              <a:ext uri="{FF2B5EF4-FFF2-40B4-BE49-F238E27FC236}">
                <a16:creationId xmlns:a16="http://schemas.microsoft.com/office/drawing/2014/main" id="{900BD5B1-F438-912E-399E-3E39D1536B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25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02" name="Google Shape;702;g339638a1c31_0_951">
            <a:extLst>
              <a:ext uri="{FF2B5EF4-FFF2-40B4-BE49-F238E27FC236}">
                <a16:creationId xmlns:a16="http://schemas.microsoft.com/office/drawing/2014/main" id="{217D128A-B501-4D04-4941-F3DA5F5E90CB}"/>
              </a:ext>
            </a:extLst>
          </p:cNvPr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339638a1c31_0_951">
            <a:extLst>
              <a:ext uri="{FF2B5EF4-FFF2-40B4-BE49-F238E27FC236}">
                <a16:creationId xmlns:a16="http://schemas.microsoft.com/office/drawing/2014/main" id="{66F3B59F-324C-506A-7808-5500C6227F5E}"/>
              </a:ext>
            </a:extLst>
          </p:cNvPr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Fasst eure Beobachtungen in EINER Problemdefinition zusammen. </a:t>
            </a:r>
            <a:b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 Minuten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4" name="Google Shape;704;g339638a1c31_0_951">
            <a:extLst>
              <a:ext uri="{FF2B5EF4-FFF2-40B4-BE49-F238E27FC236}">
                <a16:creationId xmlns:a16="http://schemas.microsoft.com/office/drawing/2014/main" id="{0BF6A1C1-409B-7278-B1DB-43EA6DFA25D1}"/>
              </a:ext>
            </a:extLst>
          </p:cNvPr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BCFD303-7AAE-FB75-B6DC-A2F1E099A814}"/>
              </a:ext>
            </a:extLst>
          </p:cNvPr>
          <p:cNvSpPr/>
          <p:nvPr/>
        </p:nvSpPr>
        <p:spPr>
          <a:xfrm>
            <a:off x="2866242" y="308979"/>
            <a:ext cx="6459516" cy="82063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Google Shape;738;g339638a1c31_0_977">
            <a:extLst>
              <a:ext uri="{FF2B5EF4-FFF2-40B4-BE49-F238E27FC236}">
                <a16:creationId xmlns:a16="http://schemas.microsoft.com/office/drawing/2014/main" id="{5C037968-BAD7-C8AB-FDA1-309909714574}"/>
              </a:ext>
            </a:extLst>
          </p:cNvPr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Problemdefinition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91319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7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7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753" name="Google Shape;7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54" name="Google Shape;754;p27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"/>
          <p:cNvSpPr/>
          <p:nvPr/>
        </p:nvSpPr>
        <p:spPr>
          <a:xfrm>
            <a:off x="1351952" y="2502384"/>
            <a:ext cx="9469800" cy="1853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Wir bringen alle gesammelten Informationen zusammen auf ein </a:t>
            </a:r>
            <a:r>
              <a:rPr lang="en-US" sz="32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How-Might-We Statement</a:t>
            </a:r>
            <a:endParaRPr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FD2D2685-171E-AF91-38B3-D35543792C77}"/>
              </a:ext>
            </a:extLst>
          </p:cNvPr>
          <p:cNvSpPr/>
          <p:nvPr/>
        </p:nvSpPr>
        <p:spPr>
          <a:xfrm>
            <a:off x="4116555" y="292455"/>
            <a:ext cx="3958798" cy="891649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57" name="Google Shape;757;p27"/>
          <p:cNvSpPr txBox="1"/>
          <p:nvPr/>
        </p:nvSpPr>
        <p:spPr>
          <a:xfrm>
            <a:off x="4112804" y="665638"/>
            <a:ext cx="39663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Synthesis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8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8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8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8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8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770" name="Google Shape;77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71" name="Google Shape;771;p28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2816" y="1506814"/>
            <a:ext cx="10566367" cy="4193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A188D769-BC3A-2C9F-F303-FC4BD59BA5B5}"/>
              </a:ext>
            </a:extLst>
          </p:cNvPr>
          <p:cNvSpPr/>
          <p:nvPr/>
        </p:nvSpPr>
        <p:spPr>
          <a:xfrm>
            <a:off x="4116555" y="292455"/>
            <a:ext cx="3958798" cy="891649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Google Shape;757;p27">
            <a:extLst>
              <a:ext uri="{FF2B5EF4-FFF2-40B4-BE49-F238E27FC236}">
                <a16:creationId xmlns:a16="http://schemas.microsoft.com/office/drawing/2014/main" id="{68BBDE0A-64FC-C417-2144-5633F868A6C9}"/>
              </a:ext>
            </a:extLst>
          </p:cNvPr>
          <p:cNvSpPr txBox="1"/>
          <p:nvPr/>
        </p:nvSpPr>
        <p:spPr>
          <a:xfrm>
            <a:off x="4112804" y="665638"/>
            <a:ext cx="39663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Synthesis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dd21944bac_0_81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2dd21944bac_0_81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2dd21944bac_0_81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2dd21944bac_0_81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2dd21944bac_0_81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2dd21944bac_0_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814" name="Google Shape;814;g2dd21944bac_0_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28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815" name="Google Shape;815;g2dd21944bac_0_81"/>
          <p:cNvGrpSpPr/>
          <p:nvPr/>
        </p:nvGrpSpPr>
        <p:grpSpPr>
          <a:xfrm>
            <a:off x="2813884" y="267446"/>
            <a:ext cx="6564232" cy="796391"/>
            <a:chOff x="3993408" y="379265"/>
            <a:chExt cx="4030598" cy="796391"/>
          </a:xfrm>
        </p:grpSpPr>
        <p:sp>
          <p:nvSpPr>
            <p:cNvPr id="816" name="Google Shape;816;g2dd21944bac_0_81"/>
            <p:cNvSpPr/>
            <p:nvPr/>
          </p:nvSpPr>
          <p:spPr>
            <a:xfrm>
              <a:off x="3993408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dd21944bac_0_81"/>
            <p:cNvSpPr txBox="1"/>
            <p:nvPr/>
          </p:nvSpPr>
          <p:spPr>
            <a:xfrm>
              <a:off x="4025557" y="777460"/>
              <a:ext cx="39663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Synthese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818" name="Google Shape;818;g2dd21944bac_0_81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2dd21944bac_0_81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20" name="Google Shape;820;g2dd21944bac_0_81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821" name="Google Shape;821;g2dd21944bac_0_81"/>
          <p:cNvPicPr preferRelativeResize="0"/>
          <p:nvPr/>
        </p:nvPicPr>
        <p:blipFill rotWithShape="1">
          <a:blip r:embed="rId9">
            <a:alphaModFix/>
          </a:blip>
          <a:srcRect l="26966" t="11282" r="32341" b="16764"/>
          <a:stretch/>
        </p:blipFill>
        <p:spPr>
          <a:xfrm>
            <a:off x="2205675" y="1722875"/>
            <a:ext cx="3780375" cy="391677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2dd21944bac_0_81"/>
          <p:cNvSpPr/>
          <p:nvPr/>
        </p:nvSpPr>
        <p:spPr>
          <a:xfrm>
            <a:off x="1893250" y="1550375"/>
            <a:ext cx="1241100" cy="32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g2dd21944bac_0_81"/>
          <p:cNvSpPr/>
          <p:nvPr/>
        </p:nvSpPr>
        <p:spPr>
          <a:xfrm>
            <a:off x="6817825" y="4952675"/>
            <a:ext cx="2381700" cy="68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2dd21944bac_0_81"/>
          <p:cNvSpPr/>
          <p:nvPr/>
        </p:nvSpPr>
        <p:spPr>
          <a:xfrm>
            <a:off x="4604775" y="1681475"/>
            <a:ext cx="1750500" cy="41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g2dd21944bac_0_81"/>
          <p:cNvSpPr txBox="1"/>
          <p:nvPr/>
        </p:nvSpPr>
        <p:spPr>
          <a:xfrm>
            <a:off x="4868075" y="2842800"/>
            <a:ext cx="57240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Im nächsten Schritt fassen wir die gesammelte und strukturierte Information zu einer WKW-Frage zusammen.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6" name="Google Shape;826;g2dd21944bac_0_81"/>
          <p:cNvSpPr/>
          <p:nvPr/>
        </p:nvSpPr>
        <p:spPr>
          <a:xfrm>
            <a:off x="1893250" y="5515325"/>
            <a:ext cx="5843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2dd21944bac_0_81"/>
          <p:cNvSpPr txBox="1"/>
          <p:nvPr/>
        </p:nvSpPr>
        <p:spPr>
          <a:xfrm>
            <a:off x="3934025" y="1550375"/>
            <a:ext cx="23817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You are here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828" name="Google Shape;828;g2dd21944bac_0_81"/>
          <p:cNvSpPr/>
          <p:nvPr/>
        </p:nvSpPr>
        <p:spPr>
          <a:xfrm>
            <a:off x="4002000" y="2111925"/>
            <a:ext cx="687300" cy="5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g2dd21944bac_0_81"/>
          <p:cNvCxnSpPr>
            <a:endCxn id="828" idx="2"/>
          </p:cNvCxnSpPr>
          <p:nvPr/>
        </p:nvCxnSpPr>
        <p:spPr>
          <a:xfrm flipH="1">
            <a:off x="4345650" y="2144625"/>
            <a:ext cx="671700" cy="552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dd21944bac_0_61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2dd21944bac_0_61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2dd21944bac_0_61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2dd21944bac_0_61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2dd21944bac_0_61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2dd21944bac_0_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841" name="Google Shape;841;g2dd21944bac_0_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29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842" name="Google Shape;842;g2dd21944bac_0_61"/>
          <p:cNvGrpSpPr/>
          <p:nvPr/>
        </p:nvGrpSpPr>
        <p:grpSpPr>
          <a:xfrm>
            <a:off x="2813884" y="267446"/>
            <a:ext cx="6564232" cy="796391"/>
            <a:chOff x="3993408" y="379265"/>
            <a:chExt cx="4030598" cy="796391"/>
          </a:xfrm>
        </p:grpSpPr>
        <p:sp>
          <p:nvSpPr>
            <p:cNvPr id="843" name="Google Shape;843;g2dd21944bac_0_61"/>
            <p:cNvSpPr/>
            <p:nvPr/>
          </p:nvSpPr>
          <p:spPr>
            <a:xfrm>
              <a:off x="3993408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2dd21944bac_0_61"/>
            <p:cNvSpPr txBox="1"/>
            <p:nvPr/>
          </p:nvSpPr>
          <p:spPr>
            <a:xfrm>
              <a:off x="4025557" y="777460"/>
              <a:ext cx="39663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467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Synthese</a:t>
              </a:r>
              <a:endParaRPr sz="44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845" name="Google Shape;845;g2dd21944bac_0_61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2dd21944bac_0_61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47" name="Google Shape;847;g2dd21944bac_0_61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848" name="Google Shape;848;g2dd21944bac_0_61"/>
          <p:cNvSpPr txBox="1"/>
          <p:nvPr/>
        </p:nvSpPr>
        <p:spPr>
          <a:xfrm>
            <a:off x="1907975" y="1550375"/>
            <a:ext cx="83085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Nutzt nun eure Ergebnisse, um die “Wie können wir”-Frage (WKW-Frage) zu formulieren.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9" name="Google Shape;849;g2dd21944bac_0_61"/>
          <p:cNvSpPr txBox="1"/>
          <p:nvPr/>
        </p:nvSpPr>
        <p:spPr>
          <a:xfrm>
            <a:off x="2014950" y="2571025"/>
            <a:ext cx="8162100" cy="27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Wie können wir (</a:t>
            </a:r>
            <a:r>
              <a:rPr lang="en-US" sz="2800" b="1">
                <a:solidFill>
                  <a:schemeClr val="dk1"/>
                </a:solidFill>
              </a:rPr>
              <a:t>Person/Organisation A</a:t>
            </a:r>
            <a:r>
              <a:rPr lang="en-US" sz="2800">
                <a:solidFill>
                  <a:schemeClr val="dk1"/>
                </a:solidFill>
              </a:rPr>
              <a:t>)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dabei helfen (</a:t>
            </a:r>
            <a:r>
              <a:rPr lang="en-US" sz="2800" b="1">
                <a:solidFill>
                  <a:schemeClr val="dk1"/>
                </a:solidFill>
              </a:rPr>
              <a:t>Bedürfnis B</a:t>
            </a:r>
            <a:r>
              <a:rPr lang="en-US" sz="2800">
                <a:solidFill>
                  <a:schemeClr val="dk1"/>
                </a:solidFill>
              </a:rPr>
              <a:t>) zu erreichen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obwohl (</a:t>
            </a:r>
            <a:r>
              <a:rPr lang="en-US" sz="2800" b="1">
                <a:solidFill>
                  <a:schemeClr val="dk1"/>
                </a:solidFill>
              </a:rPr>
              <a:t>Hindernis C</a:t>
            </a:r>
            <a:r>
              <a:rPr lang="en-US" sz="2800">
                <a:solidFill>
                  <a:schemeClr val="dk1"/>
                </a:solidFill>
              </a:rPr>
              <a:t>) im Wege steht?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5658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4">
            <a:alphaModFix/>
          </a:blip>
          <a:srcRect l="17012" t="4820" r="32159"/>
          <a:stretch/>
        </p:blipFill>
        <p:spPr>
          <a:xfrm>
            <a:off x="1537698" y="1818967"/>
            <a:ext cx="2467767" cy="259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9185" y="3833218"/>
            <a:ext cx="2268586" cy="302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8159" y="4490070"/>
            <a:ext cx="2072525" cy="276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91373" y="1831697"/>
            <a:ext cx="2334180" cy="326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25866" y="1818968"/>
            <a:ext cx="1918928" cy="254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8794" y="1818968"/>
            <a:ext cx="1956566" cy="26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85372" y="4123636"/>
            <a:ext cx="1888089" cy="283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11">
            <a:alphaModFix/>
          </a:blip>
          <a:srcRect t="7946" b="13396"/>
          <a:stretch/>
        </p:blipFill>
        <p:spPr>
          <a:xfrm>
            <a:off x="6131670" y="1818968"/>
            <a:ext cx="2334180" cy="304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28618" y="4368466"/>
            <a:ext cx="2549333" cy="253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308585" y="4345325"/>
            <a:ext cx="1888320" cy="251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308586" y="1818968"/>
            <a:ext cx="1930980" cy="259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5">
            <a:alphaModFix/>
          </a:blip>
          <a:srcRect t="19991" b="18747"/>
          <a:stretch/>
        </p:blipFill>
        <p:spPr>
          <a:xfrm>
            <a:off x="6164726" y="4111529"/>
            <a:ext cx="2080258" cy="27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3"/>
          <p:cNvGrpSpPr/>
          <p:nvPr/>
        </p:nvGrpSpPr>
        <p:grpSpPr>
          <a:xfrm>
            <a:off x="3963866" y="293911"/>
            <a:ext cx="4030598" cy="796391"/>
            <a:chOff x="4469375" y="379265"/>
            <a:chExt cx="4030598" cy="796391"/>
          </a:xfrm>
        </p:grpSpPr>
        <p:sp>
          <p:nvSpPr>
            <p:cNvPr id="157" name="Google Shape;157;p3"/>
            <p:cNvSpPr/>
            <p:nvPr/>
          </p:nvSpPr>
          <p:spPr>
            <a:xfrm>
              <a:off x="4469375" y="379265"/>
              <a:ext cx="4030598" cy="796391"/>
            </a:xfrm>
            <a:custGeom>
              <a:avLst/>
              <a:gdLst/>
              <a:ahLst/>
              <a:cxnLst/>
              <a:rect l="l" t="t" r="r" b="b"/>
              <a:pathLst>
                <a:path w="4030598" h="796391" extrusionOk="0">
                  <a:moveTo>
                    <a:pt x="0" y="0"/>
                  </a:moveTo>
                  <a:lnTo>
                    <a:pt x="4030598" y="0"/>
                  </a:lnTo>
                  <a:lnTo>
                    <a:pt x="4030598" y="796390"/>
                  </a:lnTo>
                  <a:lnTo>
                    <a:pt x="0" y="796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-31373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4501478" y="740867"/>
              <a:ext cx="3966392" cy="318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57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E67F6B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Team</a:t>
              </a:r>
              <a:endParaRPr sz="3600" b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159" name="Google Shape;159;p3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"/>
          <p:cNvSpPr/>
          <p:nvPr/>
        </p:nvSpPr>
        <p:spPr>
          <a:xfrm rot="10800000">
            <a:off x="10218453" y="500173"/>
            <a:ext cx="1542623" cy="476811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39638a1c31_0_852"/>
          <p:cNvSpPr/>
          <p:nvPr/>
        </p:nvSpPr>
        <p:spPr>
          <a:xfrm>
            <a:off x="-15240" y="6256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339638a1c31_0_852"/>
          <p:cNvSpPr/>
          <p:nvPr/>
        </p:nvSpPr>
        <p:spPr>
          <a:xfrm>
            <a:off x="-555599" y="-545712"/>
            <a:ext cx="1873517" cy="1873517"/>
          </a:xfrm>
          <a:custGeom>
            <a:avLst/>
            <a:gdLst/>
            <a:ahLst/>
            <a:cxnLst/>
            <a:rect l="l" t="t" r="r" b="b"/>
            <a:pathLst>
              <a:path w="2806767" h="2806767" extrusionOk="0">
                <a:moveTo>
                  <a:pt x="0" y="0"/>
                </a:moveTo>
                <a:lnTo>
                  <a:pt x="2806767" y="0"/>
                </a:lnTo>
                <a:lnTo>
                  <a:pt x="2806767" y="2806766"/>
                </a:lnTo>
                <a:lnTo>
                  <a:pt x="0" y="2806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g339638a1c31_0_852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339638a1c31_0_852"/>
          <p:cNvSpPr/>
          <p:nvPr/>
        </p:nvSpPr>
        <p:spPr>
          <a:xfrm rot="1795891">
            <a:off x="-858849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339638a1c31_0_852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339638a1c31_0_852"/>
          <p:cNvSpPr txBox="1"/>
          <p:nvPr/>
        </p:nvSpPr>
        <p:spPr>
          <a:xfrm>
            <a:off x="2380595" y="271001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10:30</a:t>
            </a:r>
            <a:endParaRPr/>
          </a:p>
        </p:txBody>
      </p:sp>
      <p:sp>
        <p:nvSpPr>
          <p:cNvPr id="786" name="Google Shape;786;g339638a1c31_0_852"/>
          <p:cNvSpPr txBox="1"/>
          <p:nvPr/>
        </p:nvSpPr>
        <p:spPr>
          <a:xfrm>
            <a:off x="2401533" y="4314780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12:30</a:t>
            </a:r>
            <a:endParaRPr/>
          </a:p>
        </p:txBody>
      </p:sp>
      <p:sp>
        <p:nvSpPr>
          <p:cNvPr id="787" name="Google Shape;787;g339638a1c31_0_852"/>
          <p:cNvSpPr txBox="1"/>
          <p:nvPr/>
        </p:nvSpPr>
        <p:spPr>
          <a:xfrm>
            <a:off x="2343375" y="2173642"/>
            <a:ext cx="56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10:00</a:t>
            </a:r>
            <a:endParaRPr/>
          </a:p>
        </p:txBody>
      </p:sp>
      <p:grpSp>
        <p:nvGrpSpPr>
          <p:cNvPr id="788" name="Google Shape;788;g339638a1c31_0_852"/>
          <p:cNvGrpSpPr/>
          <p:nvPr/>
        </p:nvGrpSpPr>
        <p:grpSpPr>
          <a:xfrm>
            <a:off x="3096412" y="2657564"/>
            <a:ext cx="2836733" cy="377296"/>
            <a:chOff x="-21967" y="12021"/>
            <a:chExt cx="2573467" cy="272475"/>
          </a:xfrm>
        </p:grpSpPr>
        <p:sp>
          <p:nvSpPr>
            <p:cNvPr id="789" name="Google Shape;789;g339638a1c31_0_852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339638a1c31_0_852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" name="Google Shape;791;g339638a1c31_0_852"/>
          <p:cNvGrpSpPr/>
          <p:nvPr/>
        </p:nvGrpSpPr>
        <p:grpSpPr>
          <a:xfrm>
            <a:off x="3097245" y="4264452"/>
            <a:ext cx="2812645" cy="377296"/>
            <a:chOff x="0" y="0"/>
            <a:chExt cx="2551615" cy="272475"/>
          </a:xfrm>
        </p:grpSpPr>
        <p:sp>
          <p:nvSpPr>
            <p:cNvPr id="792" name="Google Shape;792;g339638a1c31_0_852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339638a1c31_0_852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4" name="Google Shape;794;g339638a1c31_0_852"/>
          <p:cNvSpPr txBox="1"/>
          <p:nvPr/>
        </p:nvSpPr>
        <p:spPr>
          <a:xfrm>
            <a:off x="3367299" y="4325992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Mittagspause</a:t>
            </a:r>
            <a:endParaRPr/>
          </a:p>
        </p:txBody>
      </p:sp>
      <p:grpSp>
        <p:nvGrpSpPr>
          <p:cNvPr id="795" name="Google Shape;795;g339638a1c31_0_852"/>
          <p:cNvGrpSpPr/>
          <p:nvPr/>
        </p:nvGrpSpPr>
        <p:grpSpPr>
          <a:xfrm>
            <a:off x="3097245" y="2121954"/>
            <a:ext cx="2812645" cy="377296"/>
            <a:chOff x="0" y="0"/>
            <a:chExt cx="2551615" cy="272475"/>
          </a:xfrm>
        </p:grpSpPr>
        <p:sp>
          <p:nvSpPr>
            <p:cNvPr id="796" name="Google Shape;796;g339638a1c31_0_852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339638a1c31_0_852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8" name="Google Shape;798;g339638a1c31_0_852"/>
          <p:cNvSpPr txBox="1"/>
          <p:nvPr/>
        </p:nvSpPr>
        <p:spPr>
          <a:xfrm>
            <a:off x="3273436" y="2733618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799" name="Google Shape;799;g339638a1c31_0_852"/>
          <p:cNvSpPr txBox="1"/>
          <p:nvPr/>
        </p:nvSpPr>
        <p:spPr>
          <a:xfrm>
            <a:off x="3098837" y="2208609"/>
            <a:ext cx="27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Einführung Design Thinking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0" name="Google Shape;800;g339638a1c31_0_852"/>
          <p:cNvSpPr txBox="1"/>
          <p:nvPr/>
        </p:nvSpPr>
        <p:spPr>
          <a:xfrm>
            <a:off x="2385269" y="5393082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14:45</a:t>
            </a:r>
            <a:endParaRPr/>
          </a:p>
        </p:txBody>
      </p:sp>
      <p:sp>
        <p:nvSpPr>
          <p:cNvPr id="801" name="Google Shape;801;g339638a1c31_0_852"/>
          <p:cNvSpPr txBox="1"/>
          <p:nvPr/>
        </p:nvSpPr>
        <p:spPr>
          <a:xfrm>
            <a:off x="6210724" y="1629786"/>
            <a:ext cx="568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15:00</a:t>
            </a:r>
            <a:endParaRPr/>
          </a:p>
        </p:txBody>
      </p:sp>
      <p:sp>
        <p:nvSpPr>
          <p:cNvPr id="802" name="Google Shape;802;g339638a1c31_0_852"/>
          <p:cNvSpPr txBox="1"/>
          <p:nvPr/>
        </p:nvSpPr>
        <p:spPr>
          <a:xfrm>
            <a:off x="2385269" y="4848300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13:15</a:t>
            </a:r>
            <a:endParaRPr/>
          </a:p>
        </p:txBody>
      </p:sp>
      <p:grpSp>
        <p:nvGrpSpPr>
          <p:cNvPr id="803" name="Google Shape;803;g339638a1c31_0_852"/>
          <p:cNvGrpSpPr/>
          <p:nvPr/>
        </p:nvGrpSpPr>
        <p:grpSpPr>
          <a:xfrm>
            <a:off x="6940828" y="1590900"/>
            <a:ext cx="2812495" cy="373754"/>
            <a:chOff x="0" y="0"/>
            <a:chExt cx="2575545" cy="272475"/>
          </a:xfrm>
        </p:grpSpPr>
        <p:sp>
          <p:nvSpPr>
            <p:cNvPr id="804" name="Google Shape;804;g339638a1c31_0_852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339638a1c31_0_852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g339638a1c31_0_852"/>
          <p:cNvGrpSpPr/>
          <p:nvPr/>
        </p:nvGrpSpPr>
        <p:grpSpPr>
          <a:xfrm>
            <a:off x="3097245" y="4819041"/>
            <a:ext cx="2812495" cy="373754"/>
            <a:chOff x="0" y="0"/>
            <a:chExt cx="2575545" cy="272475"/>
          </a:xfrm>
        </p:grpSpPr>
        <p:sp>
          <p:nvSpPr>
            <p:cNvPr id="807" name="Google Shape;807;g339638a1c31_0_852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339638a1c31_0_852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g339638a1c31_0_852"/>
          <p:cNvSpPr txBox="1"/>
          <p:nvPr/>
        </p:nvSpPr>
        <p:spPr>
          <a:xfrm>
            <a:off x="3275347" y="4862747"/>
            <a:ext cx="24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Ideenfindung</a:t>
            </a:r>
            <a:endParaRPr/>
          </a:p>
        </p:txBody>
      </p:sp>
      <p:sp>
        <p:nvSpPr>
          <p:cNvPr id="810" name="Google Shape;810;g339638a1c31_0_852"/>
          <p:cNvSpPr txBox="1"/>
          <p:nvPr/>
        </p:nvSpPr>
        <p:spPr>
          <a:xfrm>
            <a:off x="7003262" y="1642422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Prototyping/BMC</a:t>
            </a:r>
            <a:endParaRPr/>
          </a:p>
        </p:txBody>
      </p:sp>
      <p:grpSp>
        <p:nvGrpSpPr>
          <p:cNvPr id="811" name="Google Shape;811;g339638a1c31_0_852"/>
          <p:cNvGrpSpPr/>
          <p:nvPr/>
        </p:nvGrpSpPr>
        <p:grpSpPr>
          <a:xfrm>
            <a:off x="6940736" y="2125744"/>
            <a:ext cx="2812495" cy="383045"/>
            <a:chOff x="0" y="0"/>
            <a:chExt cx="2513400" cy="272475"/>
          </a:xfrm>
        </p:grpSpPr>
        <p:sp>
          <p:nvSpPr>
            <p:cNvPr id="812" name="Google Shape;812;g339638a1c31_0_852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339638a1c31_0_852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4" name="Google Shape;814;g339638a1c31_0_852"/>
          <p:cNvSpPr txBox="1"/>
          <p:nvPr/>
        </p:nvSpPr>
        <p:spPr>
          <a:xfrm>
            <a:off x="6264343" y="2176247"/>
            <a:ext cx="460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16:15</a:t>
            </a:r>
            <a:endParaRPr/>
          </a:p>
        </p:txBody>
      </p:sp>
      <p:sp>
        <p:nvSpPr>
          <p:cNvPr id="815" name="Google Shape;815;g339638a1c31_0_852"/>
          <p:cNvSpPr txBox="1"/>
          <p:nvPr/>
        </p:nvSpPr>
        <p:spPr>
          <a:xfrm>
            <a:off x="6217563" y="2737566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16:30</a:t>
            </a:r>
            <a:endParaRPr/>
          </a:p>
        </p:txBody>
      </p:sp>
      <p:sp>
        <p:nvSpPr>
          <p:cNvPr id="816" name="Google Shape;816;g339638a1c31_0_852"/>
          <p:cNvSpPr txBox="1"/>
          <p:nvPr/>
        </p:nvSpPr>
        <p:spPr>
          <a:xfrm>
            <a:off x="7003261" y="220246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817" name="Google Shape;817;g339638a1c31_0_852"/>
          <p:cNvSpPr txBox="1"/>
          <p:nvPr/>
        </p:nvSpPr>
        <p:spPr>
          <a:xfrm>
            <a:off x="2380595" y="378126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11:15</a:t>
            </a:r>
            <a:endParaRPr/>
          </a:p>
        </p:txBody>
      </p:sp>
      <p:sp>
        <p:nvSpPr>
          <p:cNvPr id="818" name="Google Shape;818;g339638a1c31_0_852"/>
          <p:cNvSpPr txBox="1"/>
          <p:nvPr/>
        </p:nvSpPr>
        <p:spPr>
          <a:xfrm>
            <a:off x="2380595" y="3231139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10:45</a:t>
            </a:r>
            <a:endParaRPr/>
          </a:p>
        </p:txBody>
      </p:sp>
      <p:grpSp>
        <p:nvGrpSpPr>
          <p:cNvPr id="819" name="Google Shape;819;g339638a1c31_0_852"/>
          <p:cNvGrpSpPr/>
          <p:nvPr/>
        </p:nvGrpSpPr>
        <p:grpSpPr>
          <a:xfrm>
            <a:off x="3097245" y="3744153"/>
            <a:ext cx="2812645" cy="377296"/>
            <a:chOff x="0" y="0"/>
            <a:chExt cx="2551615" cy="272475"/>
          </a:xfrm>
        </p:grpSpPr>
        <p:sp>
          <p:nvSpPr>
            <p:cNvPr id="820" name="Google Shape;820;g339638a1c31_0_852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339638a1c31_0_852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g339638a1c31_0_852"/>
          <p:cNvGrpSpPr/>
          <p:nvPr/>
        </p:nvGrpSpPr>
        <p:grpSpPr>
          <a:xfrm>
            <a:off x="3097245" y="3193203"/>
            <a:ext cx="2812645" cy="377296"/>
            <a:chOff x="0" y="0"/>
            <a:chExt cx="2551615" cy="272475"/>
          </a:xfrm>
        </p:grpSpPr>
        <p:sp>
          <p:nvSpPr>
            <p:cNvPr id="823" name="Google Shape;823;g339638a1c31_0_852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339638a1c31_0_852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5" name="Google Shape;825;g339638a1c31_0_852"/>
          <p:cNvSpPr txBox="1"/>
          <p:nvPr/>
        </p:nvSpPr>
        <p:spPr>
          <a:xfrm>
            <a:off x="3261325" y="3805694"/>
            <a:ext cx="248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Problemdefinition</a:t>
            </a:r>
            <a:endParaRPr/>
          </a:p>
        </p:txBody>
      </p:sp>
      <p:sp>
        <p:nvSpPr>
          <p:cNvPr id="826" name="Google Shape;826;g339638a1c31_0_852"/>
          <p:cNvSpPr txBox="1"/>
          <p:nvPr/>
        </p:nvSpPr>
        <p:spPr>
          <a:xfrm>
            <a:off x="3375183" y="3254743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Podiumsdiskussion</a:t>
            </a:r>
            <a:endParaRPr/>
          </a:p>
        </p:txBody>
      </p:sp>
      <p:sp>
        <p:nvSpPr>
          <p:cNvPr id="827" name="Google Shape;827;g339638a1c31_0_852"/>
          <p:cNvSpPr txBox="1"/>
          <p:nvPr/>
        </p:nvSpPr>
        <p:spPr>
          <a:xfrm>
            <a:off x="2401518" y="1637245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9:30</a:t>
            </a:r>
            <a:endParaRPr/>
          </a:p>
        </p:txBody>
      </p:sp>
      <p:grpSp>
        <p:nvGrpSpPr>
          <p:cNvPr id="828" name="Google Shape;828;g339638a1c31_0_852"/>
          <p:cNvGrpSpPr/>
          <p:nvPr/>
        </p:nvGrpSpPr>
        <p:grpSpPr>
          <a:xfrm>
            <a:off x="3097245" y="1599308"/>
            <a:ext cx="2812645" cy="377296"/>
            <a:chOff x="0" y="0"/>
            <a:chExt cx="2551615" cy="272475"/>
          </a:xfrm>
        </p:grpSpPr>
        <p:sp>
          <p:nvSpPr>
            <p:cNvPr id="829" name="Google Shape;829;g339638a1c31_0_852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339638a1c31_0_852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1" name="Google Shape;831;g339638a1c31_0_852"/>
          <p:cNvSpPr txBox="1"/>
          <p:nvPr/>
        </p:nvSpPr>
        <p:spPr>
          <a:xfrm>
            <a:off x="3213447" y="1660849"/>
            <a:ext cx="262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Kennenlernen/Teambuilding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2" name="Google Shape;832;g339638a1c31_0_8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833" name="Google Shape;833;g339638a1c31_0_8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34" name="Google Shape;834;g339638a1c31_0_852"/>
          <p:cNvSpPr txBox="1"/>
          <p:nvPr/>
        </p:nvSpPr>
        <p:spPr>
          <a:xfrm>
            <a:off x="6236217" y="3298883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17:00</a:t>
            </a:r>
            <a:endParaRPr/>
          </a:p>
        </p:txBody>
      </p:sp>
      <p:grpSp>
        <p:nvGrpSpPr>
          <p:cNvPr id="838" name="Google Shape;838;g339638a1c31_0_852"/>
          <p:cNvGrpSpPr/>
          <p:nvPr/>
        </p:nvGrpSpPr>
        <p:grpSpPr>
          <a:xfrm>
            <a:off x="3094719" y="5362295"/>
            <a:ext cx="2836733" cy="377296"/>
            <a:chOff x="-21967" y="12021"/>
            <a:chExt cx="2573467" cy="272475"/>
          </a:xfrm>
        </p:grpSpPr>
        <p:sp>
          <p:nvSpPr>
            <p:cNvPr id="839" name="Google Shape;839;g339638a1c31_0_852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339638a1c31_0_852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g339638a1c31_0_852"/>
          <p:cNvSpPr txBox="1"/>
          <p:nvPr/>
        </p:nvSpPr>
        <p:spPr>
          <a:xfrm>
            <a:off x="3283017" y="5406364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grpSp>
        <p:nvGrpSpPr>
          <p:cNvPr id="842" name="Google Shape;842;g339638a1c31_0_852"/>
          <p:cNvGrpSpPr/>
          <p:nvPr/>
        </p:nvGrpSpPr>
        <p:grpSpPr>
          <a:xfrm>
            <a:off x="6940666" y="2661487"/>
            <a:ext cx="2812495" cy="383045"/>
            <a:chOff x="0" y="0"/>
            <a:chExt cx="2513400" cy="272475"/>
          </a:xfrm>
        </p:grpSpPr>
        <p:sp>
          <p:nvSpPr>
            <p:cNvPr id="843" name="Google Shape;843;g339638a1c31_0_852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339638a1c31_0_852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g339638a1c31_0_852"/>
          <p:cNvSpPr txBox="1"/>
          <p:nvPr/>
        </p:nvSpPr>
        <p:spPr>
          <a:xfrm>
            <a:off x="7003261" y="2715537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Pitcheinführung</a:t>
            </a:r>
            <a:endParaRPr/>
          </a:p>
        </p:txBody>
      </p:sp>
      <p:grpSp>
        <p:nvGrpSpPr>
          <p:cNvPr id="846" name="Google Shape;846;g339638a1c31_0_852"/>
          <p:cNvGrpSpPr/>
          <p:nvPr/>
        </p:nvGrpSpPr>
        <p:grpSpPr>
          <a:xfrm>
            <a:off x="6940666" y="3198494"/>
            <a:ext cx="2812495" cy="383045"/>
            <a:chOff x="0" y="0"/>
            <a:chExt cx="2513400" cy="272475"/>
          </a:xfrm>
        </p:grpSpPr>
        <p:sp>
          <p:nvSpPr>
            <p:cNvPr id="847" name="Google Shape;847;g339638a1c31_0_852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339638a1c31_0_852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9" name="Google Shape;849;g339638a1c31_0_852"/>
          <p:cNvSpPr txBox="1"/>
          <p:nvPr/>
        </p:nvSpPr>
        <p:spPr>
          <a:xfrm>
            <a:off x="7003107" y="329530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Pitchdeck bauen</a:t>
            </a:r>
            <a:endParaRPr/>
          </a:p>
        </p:txBody>
      </p:sp>
      <p:sp>
        <p:nvSpPr>
          <p:cNvPr id="850" name="Google Shape;850;g339638a1c31_0_852"/>
          <p:cNvSpPr txBox="1"/>
          <p:nvPr/>
        </p:nvSpPr>
        <p:spPr>
          <a:xfrm>
            <a:off x="6217570" y="3815824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18:00</a:t>
            </a:r>
            <a:endParaRPr/>
          </a:p>
        </p:txBody>
      </p:sp>
      <p:grpSp>
        <p:nvGrpSpPr>
          <p:cNvPr id="851" name="Google Shape;851;g339638a1c31_0_852"/>
          <p:cNvGrpSpPr/>
          <p:nvPr/>
        </p:nvGrpSpPr>
        <p:grpSpPr>
          <a:xfrm>
            <a:off x="6940666" y="3738181"/>
            <a:ext cx="2812495" cy="383045"/>
            <a:chOff x="0" y="0"/>
            <a:chExt cx="2513400" cy="272475"/>
          </a:xfrm>
        </p:grpSpPr>
        <p:sp>
          <p:nvSpPr>
            <p:cNvPr id="852" name="Google Shape;852;g339638a1c31_0_852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339638a1c31_0_852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g339638a1c31_0_852"/>
          <p:cNvSpPr txBox="1"/>
          <p:nvPr/>
        </p:nvSpPr>
        <p:spPr>
          <a:xfrm>
            <a:off x="7003107" y="3825656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Probepitch</a:t>
            </a:r>
            <a:endParaRPr/>
          </a:p>
        </p:txBody>
      </p:sp>
      <p:grpSp>
        <p:nvGrpSpPr>
          <p:cNvPr id="855" name="Google Shape;855;g339638a1c31_0_852"/>
          <p:cNvGrpSpPr/>
          <p:nvPr/>
        </p:nvGrpSpPr>
        <p:grpSpPr>
          <a:xfrm>
            <a:off x="6940666" y="4273889"/>
            <a:ext cx="2812495" cy="383045"/>
            <a:chOff x="0" y="0"/>
            <a:chExt cx="2513400" cy="272475"/>
          </a:xfrm>
        </p:grpSpPr>
        <p:sp>
          <p:nvSpPr>
            <p:cNvPr id="856" name="Google Shape;856;g339638a1c31_0_852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339638a1c31_0_852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8" name="Google Shape;858;g339638a1c31_0_852"/>
          <p:cNvSpPr txBox="1"/>
          <p:nvPr/>
        </p:nvSpPr>
        <p:spPr>
          <a:xfrm>
            <a:off x="8194684" y="2983301"/>
            <a:ext cx="1554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g339638a1c31_0_852"/>
          <p:cNvSpPr txBox="1"/>
          <p:nvPr/>
        </p:nvSpPr>
        <p:spPr>
          <a:xfrm>
            <a:off x="6210712" y="4332748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18:30</a:t>
            </a:r>
            <a:endParaRPr/>
          </a:p>
        </p:txBody>
      </p:sp>
      <p:grpSp>
        <p:nvGrpSpPr>
          <p:cNvPr id="860" name="Google Shape;860;g339638a1c31_0_852"/>
          <p:cNvGrpSpPr/>
          <p:nvPr/>
        </p:nvGrpSpPr>
        <p:grpSpPr>
          <a:xfrm>
            <a:off x="6940818" y="4822896"/>
            <a:ext cx="2889405" cy="373754"/>
            <a:chOff x="0" y="0"/>
            <a:chExt cx="2582131" cy="272475"/>
          </a:xfrm>
        </p:grpSpPr>
        <p:sp>
          <p:nvSpPr>
            <p:cNvPr id="861" name="Google Shape;861;g339638a1c31_0_852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339638a1c31_0_852"/>
            <p:cNvSpPr txBox="1"/>
            <p:nvPr/>
          </p:nvSpPr>
          <p:spPr>
            <a:xfrm>
              <a:off x="68731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g339638a1c31_0_852"/>
          <p:cNvGrpSpPr/>
          <p:nvPr/>
        </p:nvGrpSpPr>
        <p:grpSpPr>
          <a:xfrm>
            <a:off x="6940663" y="5362585"/>
            <a:ext cx="2812495" cy="373754"/>
            <a:chOff x="0" y="0"/>
            <a:chExt cx="2513400" cy="272475"/>
          </a:xfrm>
        </p:grpSpPr>
        <p:sp>
          <p:nvSpPr>
            <p:cNvPr id="864" name="Google Shape;864;g339638a1c31_0_852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339638a1c31_0_852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6" name="Google Shape;866;g339638a1c31_0_852"/>
          <p:cNvSpPr txBox="1"/>
          <p:nvPr/>
        </p:nvSpPr>
        <p:spPr>
          <a:xfrm>
            <a:off x="6998577" y="4870329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Pitchbattle</a:t>
            </a:r>
            <a:endParaRPr/>
          </a:p>
        </p:txBody>
      </p:sp>
      <p:sp>
        <p:nvSpPr>
          <p:cNvPr id="867" name="Google Shape;867;g339638a1c31_0_852"/>
          <p:cNvSpPr txBox="1"/>
          <p:nvPr/>
        </p:nvSpPr>
        <p:spPr>
          <a:xfrm>
            <a:off x="7003262" y="433262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Abendessen</a:t>
            </a:r>
            <a:endParaRPr/>
          </a:p>
        </p:txBody>
      </p:sp>
      <p:sp>
        <p:nvSpPr>
          <p:cNvPr id="868" name="Google Shape;868;g339638a1c31_0_852"/>
          <p:cNvSpPr txBox="1"/>
          <p:nvPr/>
        </p:nvSpPr>
        <p:spPr>
          <a:xfrm>
            <a:off x="7003863" y="542135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Siegerehrung</a:t>
            </a:r>
            <a:endParaRPr/>
          </a:p>
        </p:txBody>
      </p:sp>
      <p:grpSp>
        <p:nvGrpSpPr>
          <p:cNvPr id="869" name="Google Shape;869;g339638a1c31_0_852"/>
          <p:cNvGrpSpPr/>
          <p:nvPr/>
        </p:nvGrpSpPr>
        <p:grpSpPr>
          <a:xfrm>
            <a:off x="6935378" y="5902255"/>
            <a:ext cx="2812495" cy="373754"/>
            <a:chOff x="0" y="0"/>
            <a:chExt cx="2513400" cy="272475"/>
          </a:xfrm>
        </p:grpSpPr>
        <p:sp>
          <p:nvSpPr>
            <p:cNvPr id="870" name="Google Shape;870;g339638a1c31_0_852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339638a1c31_0_852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g339638a1c31_0_852"/>
          <p:cNvSpPr txBox="1"/>
          <p:nvPr/>
        </p:nvSpPr>
        <p:spPr>
          <a:xfrm>
            <a:off x="6998562" y="5949744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Ausklang</a:t>
            </a:r>
            <a:endParaRPr/>
          </a:p>
        </p:txBody>
      </p:sp>
      <p:sp>
        <p:nvSpPr>
          <p:cNvPr id="873" name="Google Shape;873;g339638a1c31_0_852"/>
          <p:cNvSpPr txBox="1"/>
          <p:nvPr/>
        </p:nvSpPr>
        <p:spPr>
          <a:xfrm>
            <a:off x="6210712" y="4849672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19:15</a:t>
            </a:r>
            <a:endParaRPr/>
          </a:p>
        </p:txBody>
      </p:sp>
      <p:sp>
        <p:nvSpPr>
          <p:cNvPr id="874" name="Google Shape;874;g339638a1c31_0_852"/>
          <p:cNvSpPr txBox="1"/>
          <p:nvPr/>
        </p:nvSpPr>
        <p:spPr>
          <a:xfrm>
            <a:off x="6181871" y="5366582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20:00</a:t>
            </a:r>
            <a:endParaRPr/>
          </a:p>
        </p:txBody>
      </p:sp>
      <p:sp>
        <p:nvSpPr>
          <p:cNvPr id="875" name="Google Shape;875;g339638a1c31_0_852"/>
          <p:cNvSpPr txBox="1"/>
          <p:nvPr/>
        </p:nvSpPr>
        <p:spPr>
          <a:xfrm>
            <a:off x="6188713" y="5945444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20:30</a:t>
            </a:r>
            <a:endParaRPr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4B8E3BEB-2C8F-2CE7-2EDE-B265CF155B08}"/>
              </a:ext>
            </a:extLst>
          </p:cNvPr>
          <p:cNvSpPr/>
          <p:nvPr/>
        </p:nvSpPr>
        <p:spPr>
          <a:xfrm>
            <a:off x="3793757" y="324568"/>
            <a:ext cx="4589246" cy="82046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Google Shape;648;g339638a1c31_0_364">
            <a:extLst>
              <a:ext uri="{FF2B5EF4-FFF2-40B4-BE49-F238E27FC236}">
                <a16:creationId xmlns:a16="http://schemas.microsoft.com/office/drawing/2014/main" id="{7CF29464-3B09-BBDF-3D01-363ACF67E269}"/>
              </a:ext>
            </a:extLst>
          </p:cNvPr>
          <p:cNvSpPr txBox="1"/>
          <p:nvPr/>
        </p:nvSpPr>
        <p:spPr>
          <a:xfrm>
            <a:off x="4112804" y="665638"/>
            <a:ext cx="39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Zeitplan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39638a1c31_0_580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339638a1c31_0_580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339638a1c31_0_580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339638a1c31_0_580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339638a1c31_0_580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g339638a1c31_0_5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887" name="Google Shape;887;g339638a1c31_0_5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891" name="Google Shape;891;g339638a1c31_0_580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g339638a1c31_0_580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93" name="Google Shape;893;g339638a1c31_0_580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894" name="Google Shape;894;g339638a1c31_0_580"/>
          <p:cNvPicPr preferRelativeResize="0"/>
          <p:nvPr/>
        </p:nvPicPr>
        <p:blipFill rotWithShape="1">
          <a:blip r:embed="rId8">
            <a:alphaModFix/>
          </a:blip>
          <a:srcRect t="19532" b="34037"/>
          <a:stretch/>
        </p:blipFill>
        <p:spPr>
          <a:xfrm>
            <a:off x="2054475" y="1639600"/>
            <a:ext cx="2076049" cy="963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895" name="Google Shape;895;g339638a1c31_0_580"/>
          <p:cNvSpPr/>
          <p:nvPr/>
        </p:nvSpPr>
        <p:spPr>
          <a:xfrm rot="2700000">
            <a:off x="2455415" y="1875192"/>
            <a:ext cx="505299" cy="495116"/>
          </a:xfrm>
          <a:prstGeom prst="rtTriangl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g339638a1c31_0_580"/>
          <p:cNvSpPr txBox="1"/>
          <p:nvPr/>
        </p:nvSpPr>
        <p:spPr>
          <a:xfrm>
            <a:off x="4361950" y="1892800"/>
            <a:ext cx="4909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Divergente Phase: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897" name="Google Shape;897;g339638a1c31_0_580"/>
          <p:cNvPicPr preferRelativeResize="0"/>
          <p:nvPr/>
        </p:nvPicPr>
        <p:blipFill rotWithShape="1">
          <a:blip r:embed="rId9">
            <a:alphaModFix/>
          </a:blip>
          <a:srcRect b="14030"/>
          <a:stretch/>
        </p:blipFill>
        <p:spPr>
          <a:xfrm>
            <a:off x="2629317" y="2736200"/>
            <a:ext cx="926357" cy="7963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898" name="Google Shape;898;g339638a1c31_0_580"/>
          <p:cNvSpPr txBox="1"/>
          <p:nvPr/>
        </p:nvSpPr>
        <p:spPr>
          <a:xfrm>
            <a:off x="4386375" y="2895725"/>
            <a:ext cx="4909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Quantität vor Qualität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899" name="Google Shape;899;g339638a1c31_0_580"/>
          <p:cNvPicPr preferRelativeResize="0"/>
          <p:nvPr/>
        </p:nvPicPr>
        <p:blipFill rotWithShape="1">
          <a:blip r:embed="rId10">
            <a:alphaModFix/>
          </a:blip>
          <a:srcRect b="16008"/>
          <a:stretch/>
        </p:blipFill>
        <p:spPr>
          <a:xfrm>
            <a:off x="2689100" y="3665275"/>
            <a:ext cx="806801" cy="67764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00" name="Google Shape;900;g339638a1c31_0_580"/>
          <p:cNvSpPr txBox="1"/>
          <p:nvPr/>
        </p:nvSpPr>
        <p:spPr>
          <a:xfrm>
            <a:off x="4386375" y="3765450"/>
            <a:ext cx="5180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Bewertung (vorerst) aussetzen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901" name="Google Shape;901;g339638a1c31_0_580"/>
          <p:cNvPicPr preferRelativeResize="0"/>
          <p:nvPr/>
        </p:nvPicPr>
        <p:blipFill rotWithShape="1">
          <a:blip r:embed="rId11">
            <a:alphaModFix/>
          </a:blip>
          <a:srcRect b="15447"/>
          <a:stretch/>
        </p:blipFill>
        <p:spPr>
          <a:xfrm>
            <a:off x="2629323" y="4579800"/>
            <a:ext cx="926350" cy="78325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02" name="Google Shape;902;g339638a1c31_0_580"/>
          <p:cNvSpPr txBox="1"/>
          <p:nvPr/>
        </p:nvSpPr>
        <p:spPr>
          <a:xfrm>
            <a:off x="4386375" y="4732775"/>
            <a:ext cx="53034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Auf Ideen anderer aufbauen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CAD6F116-A01E-98B6-988A-9E8A15702EFC}"/>
              </a:ext>
            </a:extLst>
          </p:cNvPr>
          <p:cNvSpPr/>
          <p:nvPr/>
        </p:nvSpPr>
        <p:spPr>
          <a:xfrm>
            <a:off x="3116947" y="300078"/>
            <a:ext cx="5958106" cy="815457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90" name="Google Shape;890;g339638a1c31_0_580"/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Ideenfindung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39638a1c31_0_608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339638a1c31_0_608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339638a1c31_0_608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339638a1c31_0_608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339638a1c31_0_608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339638a1c31_0_6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914" name="Google Shape;914;g339638a1c31_0_6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32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18" name="Google Shape;918;g339638a1c31_0_608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339638a1c31_0_608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0" name="Google Shape;920;g339638a1c31_0_608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Warmup: 30 Ideen in 300 Sekunden (5 Minuten)</a:t>
            </a: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1" name="Google Shape;921;g339638a1c31_0_608"/>
          <p:cNvSpPr txBox="1"/>
          <p:nvPr/>
        </p:nvSpPr>
        <p:spPr>
          <a:xfrm>
            <a:off x="1907975" y="2369350"/>
            <a:ext cx="8308500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Denkt euch 30 Ideen zu eurer HMW-Frage aus.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Jeweils eine Idee pro Post-It.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Der Realitätsgrad ist egal; einfach abdrücken.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Wenn es nur peripher mit der Frage zu tun hat: Auch aufschreiben!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Die Ergebnisse müssen nicht gezeigt werden!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047A7E71-4543-BCC1-5305-4FCB9A23BF19}"/>
              </a:ext>
            </a:extLst>
          </p:cNvPr>
          <p:cNvSpPr/>
          <p:nvPr/>
        </p:nvSpPr>
        <p:spPr>
          <a:xfrm>
            <a:off x="3116947" y="300078"/>
            <a:ext cx="5958106" cy="815457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Google Shape;890;g339638a1c31_0_580">
            <a:extLst>
              <a:ext uri="{FF2B5EF4-FFF2-40B4-BE49-F238E27FC236}">
                <a16:creationId xmlns:a16="http://schemas.microsoft.com/office/drawing/2014/main" id="{E21E9D36-831B-CDD4-CBD2-F7E6CEFEAC3E}"/>
              </a:ext>
            </a:extLst>
          </p:cNvPr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Ideenfindung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39638a1c31_0_637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339638a1c31_0_637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339638a1c31_0_637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339638a1c31_0_637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339638a1c31_0_637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339638a1c31_0_6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933" name="Google Shape;933;g339638a1c31_0_6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33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37" name="Google Shape;937;g339638a1c31_0_637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g339638a1c31_0_637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39" name="Google Shape;939;g339638a1c31_0_637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Negativ-Brainstorming </a:t>
            </a: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(5 Minuten alleine, 10 Minuten in der Gruppe)</a:t>
            </a: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40" name="Google Shape;940;g339638a1c31_0_637"/>
          <p:cNvSpPr txBox="1"/>
          <p:nvPr/>
        </p:nvSpPr>
        <p:spPr>
          <a:xfrm>
            <a:off x="1907975" y="2369350"/>
            <a:ext cx="8308500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Nun dreht das Bedürfnis eurer HMW-Frage um und versucht, Anti-Lösungen zu finden. Kein Mitleid!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Jeweils eine Idee pro Post-It.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Der Realitätsgrad ist egal; einfach abdrücken.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 sz="2800">
                <a:solidFill>
                  <a:schemeClr val="dk1"/>
                </a:solidFill>
              </a:rPr>
              <a:t>Wenn es nur peripher mit der Frage zu tun hat: Auch aufschreiben!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99529F05-2C9C-F479-D118-84252B3CE376}"/>
              </a:ext>
            </a:extLst>
          </p:cNvPr>
          <p:cNvSpPr/>
          <p:nvPr/>
        </p:nvSpPr>
        <p:spPr>
          <a:xfrm>
            <a:off x="3116947" y="300078"/>
            <a:ext cx="5958106" cy="815457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Google Shape;890;g339638a1c31_0_580">
            <a:extLst>
              <a:ext uri="{FF2B5EF4-FFF2-40B4-BE49-F238E27FC236}">
                <a16:creationId xmlns:a16="http://schemas.microsoft.com/office/drawing/2014/main" id="{E41352C1-A164-8060-B7F8-A2C4515665DA}"/>
              </a:ext>
            </a:extLst>
          </p:cNvPr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Ideenfindung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39638a1c31_0_655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339638a1c31_0_655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339638a1c31_0_655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339638a1c31_0_655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339638a1c31_0_655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339638a1c31_0_6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952" name="Google Shape;952;g339638a1c31_0_6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34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56" name="Google Shape;956;g339638a1c31_0_655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339638a1c31_0_655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58" name="Google Shape;958;g339638a1c31_0_655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Negativ-Brainstorming </a:t>
            </a: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(5 Min alleine, 10 Min in Gruppe, 5 Min clustern)</a:t>
            </a: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59" name="Google Shape;959;g339638a1c31_0_655"/>
          <p:cNvSpPr txBox="1"/>
          <p:nvPr/>
        </p:nvSpPr>
        <p:spPr>
          <a:xfrm>
            <a:off x="1907975" y="2369350"/>
            <a:ext cx="8308500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Nun dreht das Bedürfnis eurer HMW-Frage um und versucht, Anti-Lösungen zu finden. Kein Mitleid!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70EA34C0-94E7-ABD8-A6B5-BA793E6BC10B}"/>
              </a:ext>
            </a:extLst>
          </p:cNvPr>
          <p:cNvSpPr/>
          <p:nvPr/>
        </p:nvSpPr>
        <p:spPr>
          <a:xfrm>
            <a:off x="3116947" y="300078"/>
            <a:ext cx="5958106" cy="815457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Google Shape;890;g339638a1c31_0_580">
            <a:extLst>
              <a:ext uri="{FF2B5EF4-FFF2-40B4-BE49-F238E27FC236}">
                <a16:creationId xmlns:a16="http://schemas.microsoft.com/office/drawing/2014/main" id="{08F9B1F7-C4DF-EC60-92B1-C1989F3EE632}"/>
              </a:ext>
            </a:extLst>
          </p:cNvPr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Ideenfindung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39638a1c31_0_673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g339638a1c31_0_673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g339638a1c31_0_673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339638a1c31_0_673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339638a1c31_0_673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339638a1c31_0_6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971" name="Google Shape;971;g339638a1c31_0_6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35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75" name="Google Shape;975;g339638a1c31_0_673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339638a1c31_0_673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77" name="Google Shape;977;g339638a1c31_0_673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Positiv-Brainstorming </a:t>
            </a: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(10 Min alleine, 20 Min in Gruppe)</a:t>
            </a: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78" name="Google Shape;978;g339638a1c31_0_673"/>
          <p:cNvSpPr txBox="1"/>
          <p:nvPr/>
        </p:nvSpPr>
        <p:spPr>
          <a:xfrm>
            <a:off x="1907975" y="2369350"/>
            <a:ext cx="8308500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Nun sucht zu den im letzten Schritt erstellten thematischen Clustern positive Ideen.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32CCA6EE-0136-D24D-CD67-422431D0CC24}"/>
              </a:ext>
            </a:extLst>
          </p:cNvPr>
          <p:cNvSpPr/>
          <p:nvPr/>
        </p:nvSpPr>
        <p:spPr>
          <a:xfrm>
            <a:off x="3116947" y="300078"/>
            <a:ext cx="5958106" cy="815457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Google Shape;890;g339638a1c31_0_580">
            <a:extLst>
              <a:ext uri="{FF2B5EF4-FFF2-40B4-BE49-F238E27FC236}">
                <a16:creationId xmlns:a16="http://schemas.microsoft.com/office/drawing/2014/main" id="{4429B087-F1A6-F92C-CAC3-34F04FE1A9A3}"/>
              </a:ext>
            </a:extLst>
          </p:cNvPr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Ideenfindung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39638a1c31_0_691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339638a1c31_0_691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339638a1c31_0_691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339638a1c31_0_691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339638a1c31_0_691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339638a1c31_0_6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990" name="Google Shape;990;g339638a1c31_0_6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36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94" name="Google Shape;994;g339638a1c31_0_691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339638a1c31_0_691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96" name="Google Shape;996;g339638a1c31_0_691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Favoriten wählen (15 Minuten)</a:t>
            </a: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97" name="Google Shape;997;g339638a1c31_0_691"/>
          <p:cNvSpPr txBox="1"/>
          <p:nvPr/>
        </p:nvSpPr>
        <p:spPr>
          <a:xfrm>
            <a:off x="1907975" y="2126225"/>
            <a:ext cx="4237800" cy="25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Sichtet eure Ideen und bestimmt euren Gewinner.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Jedes Teammitglied kann zur Abstimmung insgesamt fünf Punkte vergeben.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Dabei kann euch diese Matrix behilflich sein: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998" name="Google Shape;998;g339638a1c31_0_691"/>
          <p:cNvPicPr preferRelativeResize="0"/>
          <p:nvPr/>
        </p:nvPicPr>
        <p:blipFill rotWithShape="1">
          <a:blip r:embed="rId8">
            <a:alphaModFix/>
          </a:blip>
          <a:srcRect b="3827"/>
          <a:stretch/>
        </p:blipFill>
        <p:spPr>
          <a:xfrm>
            <a:off x="6312950" y="2262625"/>
            <a:ext cx="4237801" cy="34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55CABDD2-D2C3-262E-451C-270B3F6FD7CA}"/>
              </a:ext>
            </a:extLst>
          </p:cNvPr>
          <p:cNvSpPr/>
          <p:nvPr/>
        </p:nvSpPr>
        <p:spPr>
          <a:xfrm>
            <a:off x="3116947" y="300078"/>
            <a:ext cx="5958106" cy="815457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Google Shape;890;g339638a1c31_0_580">
            <a:extLst>
              <a:ext uri="{FF2B5EF4-FFF2-40B4-BE49-F238E27FC236}">
                <a16:creationId xmlns:a16="http://schemas.microsoft.com/office/drawing/2014/main" id="{DD24AF52-BEDF-B35F-0BC0-5A4AC5FCFC3B}"/>
              </a:ext>
            </a:extLst>
          </p:cNvPr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Ideenfindung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39638a1c31_0_710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339638a1c31_0_710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g339638a1c31_0_710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g339638a1c31_0_710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g339638a1c31_0_710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g339638a1c31_0_7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1010" name="Google Shape;1010;g339638a1c31_0_7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t>37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014" name="Google Shape;1014;g339638a1c31_0_710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g339638a1c31_0_710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16" name="Google Shape;1016;g339638a1c31_0_710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Ideensteckbrief (15 Minuten)</a:t>
            </a: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17" name="Google Shape;1017;g339638a1c31_0_710"/>
          <p:cNvSpPr txBox="1"/>
          <p:nvPr/>
        </p:nvSpPr>
        <p:spPr>
          <a:xfrm>
            <a:off x="1907975" y="2126225"/>
            <a:ext cx="4293000" cy="25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Definiert nun eure Idee in dem Ideensteckbrief.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Er bildet die Grundlage für Prototyping und Geschäftsmodellentwicklung.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1018" name="Google Shape;1018;g339638a1c31_0_7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60299" y="2261240"/>
            <a:ext cx="5300767" cy="40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3D54CD69-2244-EFDB-C95E-0F2534C3949E}"/>
              </a:ext>
            </a:extLst>
          </p:cNvPr>
          <p:cNvSpPr/>
          <p:nvPr/>
        </p:nvSpPr>
        <p:spPr>
          <a:xfrm>
            <a:off x="3116947" y="300078"/>
            <a:ext cx="5958106" cy="815457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Google Shape;890;g339638a1c31_0_580">
            <a:extLst>
              <a:ext uri="{FF2B5EF4-FFF2-40B4-BE49-F238E27FC236}">
                <a16:creationId xmlns:a16="http://schemas.microsoft.com/office/drawing/2014/main" id="{877F0685-5AA8-5689-94C3-4E866D042694}"/>
              </a:ext>
            </a:extLst>
          </p:cNvPr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Ideenfindung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39638a1c31_0_463"/>
          <p:cNvSpPr/>
          <p:nvPr/>
        </p:nvSpPr>
        <p:spPr>
          <a:xfrm>
            <a:off x="0" y="6256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339638a1c31_0_463"/>
          <p:cNvSpPr/>
          <p:nvPr/>
        </p:nvSpPr>
        <p:spPr>
          <a:xfrm>
            <a:off x="-555599" y="-545712"/>
            <a:ext cx="1873517" cy="1873517"/>
          </a:xfrm>
          <a:custGeom>
            <a:avLst/>
            <a:gdLst/>
            <a:ahLst/>
            <a:cxnLst/>
            <a:rect l="l" t="t" r="r" b="b"/>
            <a:pathLst>
              <a:path w="2806767" h="2806767" extrusionOk="0">
                <a:moveTo>
                  <a:pt x="0" y="0"/>
                </a:moveTo>
                <a:lnTo>
                  <a:pt x="2806767" y="0"/>
                </a:lnTo>
                <a:lnTo>
                  <a:pt x="2806767" y="2806766"/>
                </a:lnTo>
                <a:lnTo>
                  <a:pt x="0" y="2806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339638a1c31_0_463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339638a1c31_0_463"/>
          <p:cNvSpPr/>
          <p:nvPr/>
        </p:nvSpPr>
        <p:spPr>
          <a:xfrm rot="1795891">
            <a:off x="-858849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339638a1c31_0_463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g339638a1c31_0_463"/>
          <p:cNvSpPr txBox="1"/>
          <p:nvPr/>
        </p:nvSpPr>
        <p:spPr>
          <a:xfrm>
            <a:off x="2380595" y="271001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10:30</a:t>
            </a:r>
            <a:endParaRPr/>
          </a:p>
        </p:txBody>
      </p:sp>
      <p:sp>
        <p:nvSpPr>
          <p:cNvPr id="1029" name="Google Shape;1029;g339638a1c31_0_463"/>
          <p:cNvSpPr txBox="1"/>
          <p:nvPr/>
        </p:nvSpPr>
        <p:spPr>
          <a:xfrm>
            <a:off x="2401533" y="4314780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12:30</a:t>
            </a:r>
            <a:endParaRPr/>
          </a:p>
        </p:txBody>
      </p:sp>
      <p:sp>
        <p:nvSpPr>
          <p:cNvPr id="1030" name="Google Shape;1030;g339638a1c31_0_463"/>
          <p:cNvSpPr txBox="1"/>
          <p:nvPr/>
        </p:nvSpPr>
        <p:spPr>
          <a:xfrm>
            <a:off x="2343375" y="2173642"/>
            <a:ext cx="56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10:00</a:t>
            </a:r>
            <a:endParaRPr/>
          </a:p>
        </p:txBody>
      </p:sp>
      <p:grpSp>
        <p:nvGrpSpPr>
          <p:cNvPr id="1031" name="Google Shape;1031;g339638a1c31_0_463"/>
          <p:cNvGrpSpPr/>
          <p:nvPr/>
        </p:nvGrpSpPr>
        <p:grpSpPr>
          <a:xfrm>
            <a:off x="3096412" y="2657564"/>
            <a:ext cx="2836733" cy="377296"/>
            <a:chOff x="-21967" y="12021"/>
            <a:chExt cx="2573467" cy="272475"/>
          </a:xfrm>
        </p:grpSpPr>
        <p:sp>
          <p:nvSpPr>
            <p:cNvPr id="1032" name="Google Shape;1032;g339638a1c31_0_463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339638a1c31_0_46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g339638a1c31_0_463"/>
          <p:cNvGrpSpPr/>
          <p:nvPr/>
        </p:nvGrpSpPr>
        <p:grpSpPr>
          <a:xfrm>
            <a:off x="3097245" y="4264452"/>
            <a:ext cx="2812645" cy="377296"/>
            <a:chOff x="0" y="0"/>
            <a:chExt cx="2551615" cy="272475"/>
          </a:xfrm>
        </p:grpSpPr>
        <p:sp>
          <p:nvSpPr>
            <p:cNvPr id="1035" name="Google Shape;1035;g339638a1c31_0_46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339638a1c31_0_46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7" name="Google Shape;1037;g339638a1c31_0_463"/>
          <p:cNvSpPr txBox="1"/>
          <p:nvPr/>
        </p:nvSpPr>
        <p:spPr>
          <a:xfrm>
            <a:off x="3367299" y="4325992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Mittagspause</a:t>
            </a:r>
            <a:endParaRPr/>
          </a:p>
        </p:txBody>
      </p:sp>
      <p:grpSp>
        <p:nvGrpSpPr>
          <p:cNvPr id="1038" name="Google Shape;1038;g339638a1c31_0_463"/>
          <p:cNvGrpSpPr/>
          <p:nvPr/>
        </p:nvGrpSpPr>
        <p:grpSpPr>
          <a:xfrm>
            <a:off x="3097245" y="2121954"/>
            <a:ext cx="2812645" cy="377296"/>
            <a:chOff x="0" y="0"/>
            <a:chExt cx="2551615" cy="272475"/>
          </a:xfrm>
        </p:grpSpPr>
        <p:sp>
          <p:nvSpPr>
            <p:cNvPr id="1039" name="Google Shape;1039;g339638a1c31_0_46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339638a1c31_0_46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1" name="Google Shape;1041;g339638a1c31_0_463"/>
          <p:cNvSpPr txBox="1"/>
          <p:nvPr/>
        </p:nvSpPr>
        <p:spPr>
          <a:xfrm>
            <a:off x="3273436" y="2733618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1042" name="Google Shape;1042;g339638a1c31_0_463"/>
          <p:cNvSpPr txBox="1"/>
          <p:nvPr/>
        </p:nvSpPr>
        <p:spPr>
          <a:xfrm>
            <a:off x="3098837" y="2208609"/>
            <a:ext cx="27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Einführung Design Thinking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3" name="Google Shape;1043;g339638a1c31_0_463"/>
          <p:cNvSpPr txBox="1"/>
          <p:nvPr/>
        </p:nvSpPr>
        <p:spPr>
          <a:xfrm>
            <a:off x="2385269" y="5393082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14:45</a:t>
            </a:r>
            <a:endParaRPr/>
          </a:p>
        </p:txBody>
      </p:sp>
      <p:sp>
        <p:nvSpPr>
          <p:cNvPr id="1044" name="Google Shape;1044;g339638a1c31_0_463"/>
          <p:cNvSpPr txBox="1"/>
          <p:nvPr/>
        </p:nvSpPr>
        <p:spPr>
          <a:xfrm>
            <a:off x="6210724" y="1629786"/>
            <a:ext cx="568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15:00</a:t>
            </a:r>
            <a:endParaRPr/>
          </a:p>
        </p:txBody>
      </p:sp>
      <p:sp>
        <p:nvSpPr>
          <p:cNvPr id="1045" name="Google Shape;1045;g339638a1c31_0_463"/>
          <p:cNvSpPr txBox="1"/>
          <p:nvPr/>
        </p:nvSpPr>
        <p:spPr>
          <a:xfrm>
            <a:off x="2385269" y="4848300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13:15</a:t>
            </a:r>
            <a:endParaRPr/>
          </a:p>
        </p:txBody>
      </p:sp>
      <p:grpSp>
        <p:nvGrpSpPr>
          <p:cNvPr id="1046" name="Google Shape;1046;g339638a1c31_0_463"/>
          <p:cNvGrpSpPr/>
          <p:nvPr/>
        </p:nvGrpSpPr>
        <p:grpSpPr>
          <a:xfrm>
            <a:off x="6940828" y="1590900"/>
            <a:ext cx="2812495" cy="373754"/>
            <a:chOff x="0" y="0"/>
            <a:chExt cx="2575545" cy="272475"/>
          </a:xfrm>
        </p:grpSpPr>
        <p:sp>
          <p:nvSpPr>
            <p:cNvPr id="1047" name="Google Shape;1047;g339638a1c31_0_463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339638a1c31_0_463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" name="Google Shape;1049;g339638a1c31_0_463"/>
          <p:cNvGrpSpPr/>
          <p:nvPr/>
        </p:nvGrpSpPr>
        <p:grpSpPr>
          <a:xfrm>
            <a:off x="3097245" y="4819041"/>
            <a:ext cx="2812495" cy="373754"/>
            <a:chOff x="0" y="0"/>
            <a:chExt cx="2575545" cy="272475"/>
          </a:xfrm>
        </p:grpSpPr>
        <p:sp>
          <p:nvSpPr>
            <p:cNvPr id="1050" name="Google Shape;1050;g339638a1c31_0_463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339638a1c31_0_463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2" name="Google Shape;1052;g339638a1c31_0_463"/>
          <p:cNvSpPr txBox="1"/>
          <p:nvPr/>
        </p:nvSpPr>
        <p:spPr>
          <a:xfrm>
            <a:off x="3275347" y="4862747"/>
            <a:ext cx="24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Ideenfindung</a:t>
            </a:r>
            <a:endParaRPr/>
          </a:p>
        </p:txBody>
      </p:sp>
      <p:sp>
        <p:nvSpPr>
          <p:cNvPr id="1053" name="Google Shape;1053;g339638a1c31_0_463"/>
          <p:cNvSpPr txBox="1"/>
          <p:nvPr/>
        </p:nvSpPr>
        <p:spPr>
          <a:xfrm>
            <a:off x="7003262" y="1642422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Prototyping/BMC</a:t>
            </a:r>
            <a:endParaRPr/>
          </a:p>
        </p:txBody>
      </p:sp>
      <p:grpSp>
        <p:nvGrpSpPr>
          <p:cNvPr id="1054" name="Google Shape;1054;g339638a1c31_0_463"/>
          <p:cNvGrpSpPr/>
          <p:nvPr/>
        </p:nvGrpSpPr>
        <p:grpSpPr>
          <a:xfrm>
            <a:off x="6940736" y="2125744"/>
            <a:ext cx="2812495" cy="383045"/>
            <a:chOff x="0" y="0"/>
            <a:chExt cx="2513400" cy="272475"/>
          </a:xfrm>
        </p:grpSpPr>
        <p:sp>
          <p:nvSpPr>
            <p:cNvPr id="1055" name="Google Shape;1055;g339638a1c31_0_46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339638a1c31_0_46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7" name="Google Shape;1057;g339638a1c31_0_463"/>
          <p:cNvSpPr txBox="1"/>
          <p:nvPr/>
        </p:nvSpPr>
        <p:spPr>
          <a:xfrm>
            <a:off x="6264343" y="2176247"/>
            <a:ext cx="460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16:15</a:t>
            </a:r>
            <a:endParaRPr/>
          </a:p>
        </p:txBody>
      </p:sp>
      <p:sp>
        <p:nvSpPr>
          <p:cNvPr id="1058" name="Google Shape;1058;g339638a1c31_0_463"/>
          <p:cNvSpPr txBox="1"/>
          <p:nvPr/>
        </p:nvSpPr>
        <p:spPr>
          <a:xfrm>
            <a:off x="6217563" y="2737566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16:30</a:t>
            </a:r>
            <a:endParaRPr/>
          </a:p>
        </p:txBody>
      </p:sp>
      <p:sp>
        <p:nvSpPr>
          <p:cNvPr id="1059" name="Google Shape;1059;g339638a1c31_0_463"/>
          <p:cNvSpPr txBox="1"/>
          <p:nvPr/>
        </p:nvSpPr>
        <p:spPr>
          <a:xfrm>
            <a:off x="7003261" y="220246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1060" name="Google Shape;1060;g339638a1c31_0_463"/>
          <p:cNvSpPr txBox="1"/>
          <p:nvPr/>
        </p:nvSpPr>
        <p:spPr>
          <a:xfrm>
            <a:off x="2380595" y="378126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11:15</a:t>
            </a:r>
            <a:endParaRPr/>
          </a:p>
        </p:txBody>
      </p:sp>
      <p:sp>
        <p:nvSpPr>
          <p:cNvPr id="1061" name="Google Shape;1061;g339638a1c31_0_463"/>
          <p:cNvSpPr txBox="1"/>
          <p:nvPr/>
        </p:nvSpPr>
        <p:spPr>
          <a:xfrm>
            <a:off x="2380595" y="3231139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10:45</a:t>
            </a:r>
            <a:endParaRPr/>
          </a:p>
        </p:txBody>
      </p:sp>
      <p:grpSp>
        <p:nvGrpSpPr>
          <p:cNvPr id="1062" name="Google Shape;1062;g339638a1c31_0_463"/>
          <p:cNvGrpSpPr/>
          <p:nvPr/>
        </p:nvGrpSpPr>
        <p:grpSpPr>
          <a:xfrm>
            <a:off x="3097245" y="3744153"/>
            <a:ext cx="2812645" cy="377296"/>
            <a:chOff x="0" y="0"/>
            <a:chExt cx="2551615" cy="272475"/>
          </a:xfrm>
        </p:grpSpPr>
        <p:sp>
          <p:nvSpPr>
            <p:cNvPr id="1063" name="Google Shape;1063;g339638a1c31_0_46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339638a1c31_0_46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g339638a1c31_0_463"/>
          <p:cNvGrpSpPr/>
          <p:nvPr/>
        </p:nvGrpSpPr>
        <p:grpSpPr>
          <a:xfrm>
            <a:off x="3097245" y="3193203"/>
            <a:ext cx="2812645" cy="377296"/>
            <a:chOff x="0" y="0"/>
            <a:chExt cx="2551615" cy="272475"/>
          </a:xfrm>
        </p:grpSpPr>
        <p:sp>
          <p:nvSpPr>
            <p:cNvPr id="1066" name="Google Shape;1066;g339638a1c31_0_46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339638a1c31_0_46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8" name="Google Shape;1068;g339638a1c31_0_463"/>
          <p:cNvSpPr txBox="1"/>
          <p:nvPr/>
        </p:nvSpPr>
        <p:spPr>
          <a:xfrm>
            <a:off x="3261325" y="3805694"/>
            <a:ext cx="248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Problemdefinition</a:t>
            </a:r>
            <a:endParaRPr/>
          </a:p>
        </p:txBody>
      </p:sp>
      <p:sp>
        <p:nvSpPr>
          <p:cNvPr id="1069" name="Google Shape;1069;g339638a1c31_0_463"/>
          <p:cNvSpPr txBox="1"/>
          <p:nvPr/>
        </p:nvSpPr>
        <p:spPr>
          <a:xfrm>
            <a:off x="3375183" y="3254743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Podiumsdiskussion</a:t>
            </a:r>
            <a:endParaRPr/>
          </a:p>
        </p:txBody>
      </p:sp>
      <p:sp>
        <p:nvSpPr>
          <p:cNvPr id="1070" name="Google Shape;1070;g339638a1c31_0_463"/>
          <p:cNvSpPr txBox="1"/>
          <p:nvPr/>
        </p:nvSpPr>
        <p:spPr>
          <a:xfrm>
            <a:off x="2401518" y="1637245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9:30</a:t>
            </a:r>
            <a:endParaRPr/>
          </a:p>
        </p:txBody>
      </p:sp>
      <p:grpSp>
        <p:nvGrpSpPr>
          <p:cNvPr id="1071" name="Google Shape;1071;g339638a1c31_0_463"/>
          <p:cNvGrpSpPr/>
          <p:nvPr/>
        </p:nvGrpSpPr>
        <p:grpSpPr>
          <a:xfrm>
            <a:off x="3097245" y="1599308"/>
            <a:ext cx="2812645" cy="377296"/>
            <a:chOff x="0" y="0"/>
            <a:chExt cx="2551615" cy="272475"/>
          </a:xfrm>
        </p:grpSpPr>
        <p:sp>
          <p:nvSpPr>
            <p:cNvPr id="1072" name="Google Shape;1072;g339638a1c31_0_463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339638a1c31_0_46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4" name="Google Shape;1074;g339638a1c31_0_463"/>
          <p:cNvSpPr txBox="1"/>
          <p:nvPr/>
        </p:nvSpPr>
        <p:spPr>
          <a:xfrm>
            <a:off x="3213447" y="1660849"/>
            <a:ext cx="262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Kennenlernen/Teambuilding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5" name="Google Shape;1075;g339638a1c31_0_4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1076" name="Google Shape;1076;g339638a1c31_0_4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77" name="Google Shape;1077;g339638a1c31_0_463"/>
          <p:cNvSpPr txBox="1"/>
          <p:nvPr/>
        </p:nvSpPr>
        <p:spPr>
          <a:xfrm>
            <a:off x="6236217" y="3298883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17:00</a:t>
            </a:r>
            <a:endParaRPr/>
          </a:p>
        </p:txBody>
      </p:sp>
      <p:grpSp>
        <p:nvGrpSpPr>
          <p:cNvPr id="1081" name="Google Shape;1081;g339638a1c31_0_463"/>
          <p:cNvGrpSpPr/>
          <p:nvPr/>
        </p:nvGrpSpPr>
        <p:grpSpPr>
          <a:xfrm>
            <a:off x="3094719" y="5362295"/>
            <a:ext cx="2836733" cy="377296"/>
            <a:chOff x="-21967" y="12021"/>
            <a:chExt cx="2573467" cy="272475"/>
          </a:xfrm>
        </p:grpSpPr>
        <p:sp>
          <p:nvSpPr>
            <p:cNvPr id="1082" name="Google Shape;1082;g339638a1c31_0_463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339638a1c31_0_463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g339638a1c31_0_463"/>
          <p:cNvSpPr txBox="1"/>
          <p:nvPr/>
        </p:nvSpPr>
        <p:spPr>
          <a:xfrm>
            <a:off x="3283017" y="5406364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grpSp>
        <p:nvGrpSpPr>
          <p:cNvPr id="1085" name="Google Shape;1085;g339638a1c31_0_463"/>
          <p:cNvGrpSpPr/>
          <p:nvPr/>
        </p:nvGrpSpPr>
        <p:grpSpPr>
          <a:xfrm>
            <a:off x="6940666" y="2661487"/>
            <a:ext cx="2812495" cy="383045"/>
            <a:chOff x="0" y="0"/>
            <a:chExt cx="2513400" cy="272475"/>
          </a:xfrm>
        </p:grpSpPr>
        <p:sp>
          <p:nvSpPr>
            <p:cNvPr id="1086" name="Google Shape;1086;g339638a1c31_0_46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339638a1c31_0_46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8" name="Google Shape;1088;g339638a1c31_0_463"/>
          <p:cNvSpPr txBox="1"/>
          <p:nvPr/>
        </p:nvSpPr>
        <p:spPr>
          <a:xfrm>
            <a:off x="7003261" y="2715537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Pitcheinführung</a:t>
            </a:r>
            <a:endParaRPr/>
          </a:p>
        </p:txBody>
      </p:sp>
      <p:grpSp>
        <p:nvGrpSpPr>
          <p:cNvPr id="1089" name="Google Shape;1089;g339638a1c31_0_463"/>
          <p:cNvGrpSpPr/>
          <p:nvPr/>
        </p:nvGrpSpPr>
        <p:grpSpPr>
          <a:xfrm>
            <a:off x="6940666" y="3198494"/>
            <a:ext cx="2812495" cy="383045"/>
            <a:chOff x="0" y="0"/>
            <a:chExt cx="2513400" cy="272475"/>
          </a:xfrm>
        </p:grpSpPr>
        <p:sp>
          <p:nvSpPr>
            <p:cNvPr id="1090" name="Google Shape;1090;g339638a1c31_0_46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339638a1c31_0_46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2" name="Google Shape;1092;g339638a1c31_0_463"/>
          <p:cNvSpPr txBox="1"/>
          <p:nvPr/>
        </p:nvSpPr>
        <p:spPr>
          <a:xfrm>
            <a:off x="7003107" y="329530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Pitchdeck bauen</a:t>
            </a:r>
            <a:endParaRPr/>
          </a:p>
        </p:txBody>
      </p:sp>
      <p:sp>
        <p:nvSpPr>
          <p:cNvPr id="1093" name="Google Shape;1093;g339638a1c31_0_463"/>
          <p:cNvSpPr txBox="1"/>
          <p:nvPr/>
        </p:nvSpPr>
        <p:spPr>
          <a:xfrm>
            <a:off x="6217570" y="3815824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18:00</a:t>
            </a:r>
            <a:endParaRPr/>
          </a:p>
        </p:txBody>
      </p:sp>
      <p:grpSp>
        <p:nvGrpSpPr>
          <p:cNvPr id="1094" name="Google Shape;1094;g339638a1c31_0_463"/>
          <p:cNvGrpSpPr/>
          <p:nvPr/>
        </p:nvGrpSpPr>
        <p:grpSpPr>
          <a:xfrm>
            <a:off x="6940666" y="3738181"/>
            <a:ext cx="2812495" cy="383045"/>
            <a:chOff x="0" y="0"/>
            <a:chExt cx="2513400" cy="272475"/>
          </a:xfrm>
        </p:grpSpPr>
        <p:sp>
          <p:nvSpPr>
            <p:cNvPr id="1095" name="Google Shape;1095;g339638a1c31_0_46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339638a1c31_0_46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7" name="Google Shape;1097;g339638a1c31_0_463"/>
          <p:cNvSpPr txBox="1"/>
          <p:nvPr/>
        </p:nvSpPr>
        <p:spPr>
          <a:xfrm>
            <a:off x="7003107" y="3825656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Probepitch</a:t>
            </a:r>
            <a:endParaRPr/>
          </a:p>
        </p:txBody>
      </p:sp>
      <p:grpSp>
        <p:nvGrpSpPr>
          <p:cNvPr id="1098" name="Google Shape;1098;g339638a1c31_0_463"/>
          <p:cNvGrpSpPr/>
          <p:nvPr/>
        </p:nvGrpSpPr>
        <p:grpSpPr>
          <a:xfrm>
            <a:off x="6940666" y="4273889"/>
            <a:ext cx="2812495" cy="383045"/>
            <a:chOff x="0" y="0"/>
            <a:chExt cx="2513400" cy="272475"/>
          </a:xfrm>
        </p:grpSpPr>
        <p:sp>
          <p:nvSpPr>
            <p:cNvPr id="1099" name="Google Shape;1099;g339638a1c31_0_46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339638a1c31_0_46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g339638a1c31_0_463"/>
          <p:cNvSpPr txBox="1"/>
          <p:nvPr/>
        </p:nvSpPr>
        <p:spPr>
          <a:xfrm>
            <a:off x="8194684" y="2983301"/>
            <a:ext cx="1554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g339638a1c31_0_463"/>
          <p:cNvSpPr txBox="1"/>
          <p:nvPr/>
        </p:nvSpPr>
        <p:spPr>
          <a:xfrm>
            <a:off x="6210712" y="4332748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18:30</a:t>
            </a:r>
            <a:endParaRPr/>
          </a:p>
        </p:txBody>
      </p:sp>
      <p:grpSp>
        <p:nvGrpSpPr>
          <p:cNvPr id="1103" name="Google Shape;1103;g339638a1c31_0_463"/>
          <p:cNvGrpSpPr/>
          <p:nvPr/>
        </p:nvGrpSpPr>
        <p:grpSpPr>
          <a:xfrm>
            <a:off x="6940818" y="4822896"/>
            <a:ext cx="2889405" cy="373754"/>
            <a:chOff x="0" y="0"/>
            <a:chExt cx="2582131" cy="272475"/>
          </a:xfrm>
        </p:grpSpPr>
        <p:sp>
          <p:nvSpPr>
            <p:cNvPr id="1104" name="Google Shape;1104;g339638a1c31_0_46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339638a1c31_0_463"/>
            <p:cNvSpPr txBox="1"/>
            <p:nvPr/>
          </p:nvSpPr>
          <p:spPr>
            <a:xfrm>
              <a:off x="68731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6" name="Google Shape;1106;g339638a1c31_0_463"/>
          <p:cNvGrpSpPr/>
          <p:nvPr/>
        </p:nvGrpSpPr>
        <p:grpSpPr>
          <a:xfrm>
            <a:off x="6940663" y="5362585"/>
            <a:ext cx="2812495" cy="373754"/>
            <a:chOff x="0" y="0"/>
            <a:chExt cx="2513400" cy="272475"/>
          </a:xfrm>
        </p:grpSpPr>
        <p:sp>
          <p:nvSpPr>
            <p:cNvPr id="1107" name="Google Shape;1107;g339638a1c31_0_46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339638a1c31_0_46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9" name="Google Shape;1109;g339638a1c31_0_463"/>
          <p:cNvSpPr txBox="1"/>
          <p:nvPr/>
        </p:nvSpPr>
        <p:spPr>
          <a:xfrm>
            <a:off x="6998577" y="4870329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Pitchbattle</a:t>
            </a:r>
            <a:endParaRPr/>
          </a:p>
        </p:txBody>
      </p:sp>
      <p:sp>
        <p:nvSpPr>
          <p:cNvPr id="1110" name="Google Shape;1110;g339638a1c31_0_463"/>
          <p:cNvSpPr txBox="1"/>
          <p:nvPr/>
        </p:nvSpPr>
        <p:spPr>
          <a:xfrm>
            <a:off x="7003262" y="433262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Abendessen</a:t>
            </a:r>
            <a:endParaRPr/>
          </a:p>
        </p:txBody>
      </p:sp>
      <p:sp>
        <p:nvSpPr>
          <p:cNvPr id="1111" name="Google Shape;1111;g339638a1c31_0_463"/>
          <p:cNvSpPr txBox="1"/>
          <p:nvPr/>
        </p:nvSpPr>
        <p:spPr>
          <a:xfrm>
            <a:off x="7003863" y="542135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Siegerehrung</a:t>
            </a:r>
            <a:endParaRPr/>
          </a:p>
        </p:txBody>
      </p:sp>
      <p:grpSp>
        <p:nvGrpSpPr>
          <p:cNvPr id="1112" name="Google Shape;1112;g339638a1c31_0_463"/>
          <p:cNvGrpSpPr/>
          <p:nvPr/>
        </p:nvGrpSpPr>
        <p:grpSpPr>
          <a:xfrm>
            <a:off x="6935378" y="5902255"/>
            <a:ext cx="2812495" cy="373754"/>
            <a:chOff x="0" y="0"/>
            <a:chExt cx="2513400" cy="272475"/>
          </a:xfrm>
        </p:grpSpPr>
        <p:sp>
          <p:nvSpPr>
            <p:cNvPr id="1113" name="Google Shape;1113;g339638a1c31_0_463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339638a1c31_0_463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5" name="Google Shape;1115;g339638a1c31_0_463"/>
          <p:cNvSpPr txBox="1"/>
          <p:nvPr/>
        </p:nvSpPr>
        <p:spPr>
          <a:xfrm>
            <a:off x="6998562" y="5949744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Ausklang</a:t>
            </a:r>
            <a:endParaRPr/>
          </a:p>
        </p:txBody>
      </p:sp>
      <p:sp>
        <p:nvSpPr>
          <p:cNvPr id="1116" name="Google Shape;1116;g339638a1c31_0_463"/>
          <p:cNvSpPr txBox="1"/>
          <p:nvPr/>
        </p:nvSpPr>
        <p:spPr>
          <a:xfrm>
            <a:off x="6210712" y="4849672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19:15</a:t>
            </a:r>
            <a:endParaRPr/>
          </a:p>
        </p:txBody>
      </p:sp>
      <p:sp>
        <p:nvSpPr>
          <p:cNvPr id="1117" name="Google Shape;1117;g339638a1c31_0_463"/>
          <p:cNvSpPr txBox="1"/>
          <p:nvPr/>
        </p:nvSpPr>
        <p:spPr>
          <a:xfrm>
            <a:off x="6181871" y="5366582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20:00</a:t>
            </a:r>
            <a:endParaRPr/>
          </a:p>
        </p:txBody>
      </p:sp>
      <p:sp>
        <p:nvSpPr>
          <p:cNvPr id="1118" name="Google Shape;1118;g339638a1c31_0_463"/>
          <p:cNvSpPr txBox="1"/>
          <p:nvPr/>
        </p:nvSpPr>
        <p:spPr>
          <a:xfrm>
            <a:off x="6188713" y="5945444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20:30</a:t>
            </a:r>
            <a:endParaRPr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92E0A90F-CC5D-E83E-60FD-BC627BB90A79}"/>
              </a:ext>
            </a:extLst>
          </p:cNvPr>
          <p:cNvSpPr/>
          <p:nvPr/>
        </p:nvSpPr>
        <p:spPr>
          <a:xfrm>
            <a:off x="3793757" y="324568"/>
            <a:ext cx="4589246" cy="82046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Google Shape;648;g339638a1c31_0_364">
            <a:extLst>
              <a:ext uri="{FF2B5EF4-FFF2-40B4-BE49-F238E27FC236}">
                <a16:creationId xmlns:a16="http://schemas.microsoft.com/office/drawing/2014/main" id="{B10117A2-73BA-6AE9-888A-4D8548303F55}"/>
              </a:ext>
            </a:extLst>
          </p:cNvPr>
          <p:cNvSpPr txBox="1"/>
          <p:nvPr/>
        </p:nvSpPr>
        <p:spPr>
          <a:xfrm>
            <a:off x="4112804" y="665638"/>
            <a:ext cx="39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Zeitplan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39638a1c31_0_730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g339638a1c31_0_730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g339638a1c31_0_730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339638a1c31_0_730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339638a1c31_0_730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g339638a1c31_0_7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1130" name="Google Shape;1130;g339638a1c31_0_7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39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34" name="Google Shape;1134;g339638a1c31_0_730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g339638a1c31_0_730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36" name="Google Shape;1136;g339638a1c31_0_730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37" name="Google Shape;1137;g339638a1c31_0_730"/>
          <p:cNvSpPr txBox="1"/>
          <p:nvPr/>
        </p:nvSpPr>
        <p:spPr>
          <a:xfrm>
            <a:off x="1907975" y="2027675"/>
            <a:ext cx="4237800" cy="26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Überlegt euch, wie ihr die Kernfunktionen des Prototyps am Besten darstellt.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Alle Mittel sind erlaubt: Analog oder digital in 2D oder 3D, in Form von Sketches oder interaktiv.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138" name="Google Shape;1138;g339638a1c31_0_7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42751" y="1775308"/>
            <a:ext cx="4742842" cy="38695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1C718203-6763-D16C-5373-7674C2CAF2F8}"/>
              </a:ext>
            </a:extLst>
          </p:cNvPr>
          <p:cNvSpPr/>
          <p:nvPr/>
        </p:nvSpPr>
        <p:spPr>
          <a:xfrm>
            <a:off x="3166722" y="335756"/>
            <a:ext cx="5958106" cy="815457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33" name="Google Shape;1133;g339638a1c31_0_730"/>
          <p:cNvSpPr txBox="1"/>
          <p:nvPr/>
        </p:nvSpPr>
        <p:spPr>
          <a:xfrm>
            <a:off x="2866242" y="665641"/>
            <a:ext cx="645951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Prototyping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-555599" y="-545712"/>
            <a:ext cx="1871178" cy="1871178"/>
          </a:xfrm>
          <a:custGeom>
            <a:avLst/>
            <a:gdLst/>
            <a:ahLst/>
            <a:cxnLst/>
            <a:rect l="l" t="t" r="r" b="b"/>
            <a:pathLst>
              <a:path w="2806767" h="2806767" extrusionOk="0">
                <a:moveTo>
                  <a:pt x="0" y="0"/>
                </a:moveTo>
                <a:lnTo>
                  <a:pt x="2806767" y="0"/>
                </a:lnTo>
                <a:lnTo>
                  <a:pt x="2806767" y="2806766"/>
                </a:lnTo>
                <a:lnTo>
                  <a:pt x="0" y="2806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11278141" y="6072520"/>
            <a:ext cx="1570961" cy="1570961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 rot="1788299">
            <a:off x="-856387" y="5756710"/>
            <a:ext cx="2602229" cy="130111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/>
          <p:nvPr/>
        </p:nvSpPr>
        <p:spPr>
          <a:xfrm rot="10800000">
            <a:off x="10218453" y="500173"/>
            <a:ext cx="1542623" cy="476811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-144378"/>
            <a:ext cx="12192000" cy="701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39638a1c31_0_1325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g339638a1c31_0_1325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339638a1c31_0_1325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g339638a1c31_0_1325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g339638a1c31_0_1325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g339638a1c31_0_13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1150" name="Google Shape;1150;g339638a1c31_0_13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bg1"/>
                </a:solidFill>
              </a:rPr>
              <a:t>40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154" name="Google Shape;1154;g339638a1c31_0_1325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g339638a1c31_0_1325"/>
          <p:cNvSpPr/>
          <p:nvPr/>
        </p:nvSpPr>
        <p:spPr>
          <a:xfrm>
            <a:off x="1424700" y="135425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56" name="Google Shape;1156;g339638a1c31_0_1325"/>
          <p:cNvSpPr txBox="1"/>
          <p:nvPr/>
        </p:nvSpPr>
        <p:spPr>
          <a:xfrm>
            <a:off x="2054475" y="1550375"/>
            <a:ext cx="816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57" name="Google Shape;1157;g339638a1c31_0_1325"/>
          <p:cNvSpPr txBox="1"/>
          <p:nvPr/>
        </p:nvSpPr>
        <p:spPr>
          <a:xfrm>
            <a:off x="1907975" y="2126225"/>
            <a:ext cx="4237800" cy="25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1158" name="Google Shape;1158;g339638a1c31_0_13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48351" y="1775319"/>
            <a:ext cx="6217797" cy="386955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g339638a1c31_0_1325"/>
          <p:cNvSpPr txBox="1"/>
          <p:nvPr/>
        </p:nvSpPr>
        <p:spPr>
          <a:xfrm>
            <a:off x="1907975" y="2126225"/>
            <a:ext cx="3640500" cy="25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Überlegt euch mithilfe des Business Model Canvas ein Geschäftsmodell, mit dem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ihr eure Lösung monetarisiert.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3D9B99E-D4DC-56ED-E2C6-194FEA7E7BB3}"/>
              </a:ext>
            </a:extLst>
          </p:cNvPr>
          <p:cNvSpPr/>
          <p:nvPr/>
        </p:nvSpPr>
        <p:spPr>
          <a:xfrm>
            <a:off x="2152008" y="220565"/>
            <a:ext cx="8025057" cy="909051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53" name="Google Shape;1153;g339638a1c31_0_1325"/>
          <p:cNvSpPr txBox="1"/>
          <p:nvPr/>
        </p:nvSpPr>
        <p:spPr>
          <a:xfrm>
            <a:off x="2014935" y="665662"/>
            <a:ext cx="816213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Business Model Canvas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39638a1c31_0_1127"/>
          <p:cNvSpPr/>
          <p:nvPr/>
        </p:nvSpPr>
        <p:spPr>
          <a:xfrm>
            <a:off x="0" y="6256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g339638a1c31_0_1127"/>
          <p:cNvSpPr/>
          <p:nvPr/>
        </p:nvSpPr>
        <p:spPr>
          <a:xfrm>
            <a:off x="-555599" y="-545712"/>
            <a:ext cx="1873517" cy="1873517"/>
          </a:xfrm>
          <a:custGeom>
            <a:avLst/>
            <a:gdLst/>
            <a:ahLst/>
            <a:cxnLst/>
            <a:rect l="l" t="t" r="r" b="b"/>
            <a:pathLst>
              <a:path w="2806767" h="2806767" extrusionOk="0">
                <a:moveTo>
                  <a:pt x="0" y="0"/>
                </a:moveTo>
                <a:lnTo>
                  <a:pt x="2806767" y="0"/>
                </a:lnTo>
                <a:lnTo>
                  <a:pt x="2806767" y="2806766"/>
                </a:lnTo>
                <a:lnTo>
                  <a:pt x="0" y="2806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339638a1c31_0_1127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g339638a1c31_0_1127"/>
          <p:cNvSpPr/>
          <p:nvPr/>
        </p:nvSpPr>
        <p:spPr>
          <a:xfrm rot="1795891">
            <a:off x="-858849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339638a1c31_0_1127"/>
          <p:cNvSpPr/>
          <p:nvPr/>
        </p:nvSpPr>
        <p:spPr>
          <a:xfrm rot="10800000">
            <a:off x="10216524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339638a1c31_0_1127"/>
          <p:cNvSpPr txBox="1"/>
          <p:nvPr/>
        </p:nvSpPr>
        <p:spPr>
          <a:xfrm>
            <a:off x="2380595" y="271001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10:30</a:t>
            </a:r>
            <a:endParaRPr/>
          </a:p>
        </p:txBody>
      </p:sp>
      <p:sp>
        <p:nvSpPr>
          <p:cNvPr id="1170" name="Google Shape;1170;g339638a1c31_0_1127"/>
          <p:cNvSpPr txBox="1"/>
          <p:nvPr/>
        </p:nvSpPr>
        <p:spPr>
          <a:xfrm>
            <a:off x="2401533" y="4314780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12:30</a:t>
            </a:r>
            <a:endParaRPr/>
          </a:p>
        </p:txBody>
      </p:sp>
      <p:sp>
        <p:nvSpPr>
          <p:cNvPr id="1171" name="Google Shape;1171;g339638a1c31_0_1127"/>
          <p:cNvSpPr txBox="1"/>
          <p:nvPr/>
        </p:nvSpPr>
        <p:spPr>
          <a:xfrm>
            <a:off x="2343375" y="2173642"/>
            <a:ext cx="56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10:00</a:t>
            </a:r>
            <a:endParaRPr/>
          </a:p>
        </p:txBody>
      </p:sp>
      <p:grpSp>
        <p:nvGrpSpPr>
          <p:cNvPr id="1172" name="Google Shape;1172;g339638a1c31_0_1127"/>
          <p:cNvGrpSpPr/>
          <p:nvPr/>
        </p:nvGrpSpPr>
        <p:grpSpPr>
          <a:xfrm>
            <a:off x="3096412" y="2657564"/>
            <a:ext cx="2836733" cy="377296"/>
            <a:chOff x="-21967" y="12021"/>
            <a:chExt cx="2573467" cy="272475"/>
          </a:xfrm>
        </p:grpSpPr>
        <p:sp>
          <p:nvSpPr>
            <p:cNvPr id="1173" name="Google Shape;1173;g339638a1c31_0_1127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339638a1c31_0_1127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g339638a1c31_0_1127"/>
          <p:cNvGrpSpPr/>
          <p:nvPr/>
        </p:nvGrpSpPr>
        <p:grpSpPr>
          <a:xfrm>
            <a:off x="3097245" y="4264452"/>
            <a:ext cx="2812645" cy="377296"/>
            <a:chOff x="0" y="0"/>
            <a:chExt cx="2551615" cy="272475"/>
          </a:xfrm>
        </p:grpSpPr>
        <p:sp>
          <p:nvSpPr>
            <p:cNvPr id="1176" name="Google Shape;1176;g339638a1c31_0_1127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339638a1c31_0_1127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8" name="Google Shape;1178;g339638a1c31_0_1127"/>
          <p:cNvSpPr txBox="1"/>
          <p:nvPr/>
        </p:nvSpPr>
        <p:spPr>
          <a:xfrm>
            <a:off x="3367299" y="4325992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Mittagspause</a:t>
            </a:r>
            <a:endParaRPr/>
          </a:p>
        </p:txBody>
      </p:sp>
      <p:grpSp>
        <p:nvGrpSpPr>
          <p:cNvPr id="1179" name="Google Shape;1179;g339638a1c31_0_1127"/>
          <p:cNvGrpSpPr/>
          <p:nvPr/>
        </p:nvGrpSpPr>
        <p:grpSpPr>
          <a:xfrm>
            <a:off x="3097245" y="2121954"/>
            <a:ext cx="2812645" cy="377296"/>
            <a:chOff x="0" y="0"/>
            <a:chExt cx="2551615" cy="272475"/>
          </a:xfrm>
        </p:grpSpPr>
        <p:sp>
          <p:nvSpPr>
            <p:cNvPr id="1180" name="Google Shape;1180;g339638a1c31_0_1127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339638a1c31_0_1127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g339638a1c31_0_1127"/>
          <p:cNvSpPr txBox="1"/>
          <p:nvPr/>
        </p:nvSpPr>
        <p:spPr>
          <a:xfrm>
            <a:off x="3273436" y="2733618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1183" name="Google Shape;1183;g339638a1c31_0_1127"/>
          <p:cNvSpPr txBox="1"/>
          <p:nvPr/>
        </p:nvSpPr>
        <p:spPr>
          <a:xfrm>
            <a:off x="3098837" y="2208609"/>
            <a:ext cx="27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Einführung Design Thinking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4" name="Google Shape;1184;g339638a1c31_0_1127"/>
          <p:cNvSpPr txBox="1"/>
          <p:nvPr/>
        </p:nvSpPr>
        <p:spPr>
          <a:xfrm>
            <a:off x="2385269" y="5393082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14:45</a:t>
            </a:r>
            <a:endParaRPr/>
          </a:p>
        </p:txBody>
      </p:sp>
      <p:sp>
        <p:nvSpPr>
          <p:cNvPr id="1185" name="Google Shape;1185;g339638a1c31_0_1127"/>
          <p:cNvSpPr txBox="1"/>
          <p:nvPr/>
        </p:nvSpPr>
        <p:spPr>
          <a:xfrm>
            <a:off x="6210724" y="1629786"/>
            <a:ext cx="568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15:00</a:t>
            </a:r>
            <a:endParaRPr/>
          </a:p>
        </p:txBody>
      </p:sp>
      <p:sp>
        <p:nvSpPr>
          <p:cNvPr id="1186" name="Google Shape;1186;g339638a1c31_0_1127"/>
          <p:cNvSpPr txBox="1"/>
          <p:nvPr/>
        </p:nvSpPr>
        <p:spPr>
          <a:xfrm>
            <a:off x="2385269" y="4848300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13:15</a:t>
            </a:r>
            <a:endParaRPr/>
          </a:p>
        </p:txBody>
      </p:sp>
      <p:grpSp>
        <p:nvGrpSpPr>
          <p:cNvPr id="1187" name="Google Shape;1187;g339638a1c31_0_1127"/>
          <p:cNvGrpSpPr/>
          <p:nvPr/>
        </p:nvGrpSpPr>
        <p:grpSpPr>
          <a:xfrm>
            <a:off x="6940828" y="1590900"/>
            <a:ext cx="2812495" cy="373754"/>
            <a:chOff x="0" y="0"/>
            <a:chExt cx="2575545" cy="272475"/>
          </a:xfrm>
        </p:grpSpPr>
        <p:sp>
          <p:nvSpPr>
            <p:cNvPr id="1188" name="Google Shape;1188;g339638a1c31_0_1127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339638a1c31_0_1127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g339638a1c31_0_1127"/>
          <p:cNvGrpSpPr/>
          <p:nvPr/>
        </p:nvGrpSpPr>
        <p:grpSpPr>
          <a:xfrm>
            <a:off x="3097245" y="4819041"/>
            <a:ext cx="2812495" cy="373754"/>
            <a:chOff x="0" y="0"/>
            <a:chExt cx="2575545" cy="272475"/>
          </a:xfrm>
        </p:grpSpPr>
        <p:sp>
          <p:nvSpPr>
            <p:cNvPr id="1191" name="Google Shape;1191;g339638a1c31_0_1127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339638a1c31_0_1127"/>
            <p:cNvSpPr txBox="1"/>
            <p:nvPr/>
          </p:nvSpPr>
          <p:spPr>
            <a:xfrm>
              <a:off x="0" y="38100"/>
              <a:ext cx="2575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g339638a1c31_0_1127"/>
          <p:cNvSpPr txBox="1"/>
          <p:nvPr/>
        </p:nvSpPr>
        <p:spPr>
          <a:xfrm>
            <a:off x="3275347" y="4862747"/>
            <a:ext cx="24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Ideenfindung</a:t>
            </a:r>
            <a:endParaRPr/>
          </a:p>
        </p:txBody>
      </p:sp>
      <p:sp>
        <p:nvSpPr>
          <p:cNvPr id="1194" name="Google Shape;1194;g339638a1c31_0_1127"/>
          <p:cNvSpPr txBox="1"/>
          <p:nvPr/>
        </p:nvSpPr>
        <p:spPr>
          <a:xfrm>
            <a:off x="7003262" y="1642422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Prototyping/BMC</a:t>
            </a:r>
            <a:endParaRPr/>
          </a:p>
        </p:txBody>
      </p:sp>
      <p:grpSp>
        <p:nvGrpSpPr>
          <p:cNvPr id="1195" name="Google Shape;1195;g339638a1c31_0_1127"/>
          <p:cNvGrpSpPr/>
          <p:nvPr/>
        </p:nvGrpSpPr>
        <p:grpSpPr>
          <a:xfrm>
            <a:off x="6940736" y="2125744"/>
            <a:ext cx="2812495" cy="383045"/>
            <a:chOff x="0" y="0"/>
            <a:chExt cx="2513400" cy="272475"/>
          </a:xfrm>
        </p:grpSpPr>
        <p:sp>
          <p:nvSpPr>
            <p:cNvPr id="1196" name="Google Shape;1196;g339638a1c31_0_1127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339638a1c31_0_1127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8" name="Google Shape;1198;g339638a1c31_0_1127"/>
          <p:cNvSpPr txBox="1"/>
          <p:nvPr/>
        </p:nvSpPr>
        <p:spPr>
          <a:xfrm>
            <a:off x="6264343" y="2176247"/>
            <a:ext cx="460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16:15</a:t>
            </a:r>
            <a:endParaRPr/>
          </a:p>
        </p:txBody>
      </p:sp>
      <p:sp>
        <p:nvSpPr>
          <p:cNvPr id="1199" name="Google Shape;1199;g339638a1c31_0_1127"/>
          <p:cNvSpPr txBox="1"/>
          <p:nvPr/>
        </p:nvSpPr>
        <p:spPr>
          <a:xfrm>
            <a:off x="6217563" y="2737566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16:30</a:t>
            </a:r>
            <a:endParaRPr/>
          </a:p>
        </p:txBody>
      </p:sp>
      <p:sp>
        <p:nvSpPr>
          <p:cNvPr id="1200" name="Google Shape;1200;g339638a1c31_0_1127"/>
          <p:cNvSpPr txBox="1"/>
          <p:nvPr/>
        </p:nvSpPr>
        <p:spPr>
          <a:xfrm>
            <a:off x="7003261" y="220246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1201" name="Google Shape;1201;g339638a1c31_0_1127"/>
          <p:cNvSpPr txBox="1"/>
          <p:nvPr/>
        </p:nvSpPr>
        <p:spPr>
          <a:xfrm>
            <a:off x="2380595" y="378126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11:15</a:t>
            </a:r>
            <a:endParaRPr/>
          </a:p>
        </p:txBody>
      </p:sp>
      <p:sp>
        <p:nvSpPr>
          <p:cNvPr id="1202" name="Google Shape;1202;g339638a1c31_0_1127"/>
          <p:cNvSpPr txBox="1"/>
          <p:nvPr/>
        </p:nvSpPr>
        <p:spPr>
          <a:xfrm>
            <a:off x="2380595" y="3231139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10:45</a:t>
            </a:r>
            <a:endParaRPr/>
          </a:p>
        </p:txBody>
      </p:sp>
      <p:grpSp>
        <p:nvGrpSpPr>
          <p:cNvPr id="1203" name="Google Shape;1203;g339638a1c31_0_1127"/>
          <p:cNvGrpSpPr/>
          <p:nvPr/>
        </p:nvGrpSpPr>
        <p:grpSpPr>
          <a:xfrm>
            <a:off x="3097245" y="3744153"/>
            <a:ext cx="2812645" cy="377296"/>
            <a:chOff x="0" y="0"/>
            <a:chExt cx="2551615" cy="272475"/>
          </a:xfrm>
        </p:grpSpPr>
        <p:sp>
          <p:nvSpPr>
            <p:cNvPr id="1204" name="Google Shape;1204;g339638a1c31_0_1127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339638a1c31_0_1127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g339638a1c31_0_1127"/>
          <p:cNvGrpSpPr/>
          <p:nvPr/>
        </p:nvGrpSpPr>
        <p:grpSpPr>
          <a:xfrm>
            <a:off x="3097245" y="3193203"/>
            <a:ext cx="2812645" cy="377296"/>
            <a:chOff x="0" y="0"/>
            <a:chExt cx="2551615" cy="272475"/>
          </a:xfrm>
        </p:grpSpPr>
        <p:sp>
          <p:nvSpPr>
            <p:cNvPr id="1207" name="Google Shape;1207;g339638a1c31_0_1127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339638a1c31_0_1127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g339638a1c31_0_1127"/>
          <p:cNvSpPr txBox="1"/>
          <p:nvPr/>
        </p:nvSpPr>
        <p:spPr>
          <a:xfrm>
            <a:off x="3261325" y="3805694"/>
            <a:ext cx="248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Problemdefinition</a:t>
            </a:r>
            <a:endParaRPr/>
          </a:p>
        </p:txBody>
      </p:sp>
      <p:sp>
        <p:nvSpPr>
          <p:cNvPr id="1210" name="Google Shape;1210;g339638a1c31_0_1127"/>
          <p:cNvSpPr txBox="1"/>
          <p:nvPr/>
        </p:nvSpPr>
        <p:spPr>
          <a:xfrm>
            <a:off x="3375183" y="3254743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Podiumsdiskussion</a:t>
            </a:r>
            <a:endParaRPr/>
          </a:p>
        </p:txBody>
      </p:sp>
      <p:sp>
        <p:nvSpPr>
          <p:cNvPr id="1211" name="Google Shape;1211;g339638a1c31_0_1127"/>
          <p:cNvSpPr txBox="1"/>
          <p:nvPr/>
        </p:nvSpPr>
        <p:spPr>
          <a:xfrm>
            <a:off x="2401518" y="1637245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9:30</a:t>
            </a:r>
            <a:endParaRPr/>
          </a:p>
        </p:txBody>
      </p:sp>
      <p:grpSp>
        <p:nvGrpSpPr>
          <p:cNvPr id="1212" name="Google Shape;1212;g339638a1c31_0_1127"/>
          <p:cNvGrpSpPr/>
          <p:nvPr/>
        </p:nvGrpSpPr>
        <p:grpSpPr>
          <a:xfrm>
            <a:off x="3097245" y="1599308"/>
            <a:ext cx="2812645" cy="377296"/>
            <a:chOff x="0" y="0"/>
            <a:chExt cx="2551615" cy="272475"/>
          </a:xfrm>
        </p:grpSpPr>
        <p:sp>
          <p:nvSpPr>
            <p:cNvPr id="1213" name="Google Shape;1213;g339638a1c31_0_1127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339638a1c31_0_1127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g339638a1c31_0_1127"/>
          <p:cNvSpPr txBox="1"/>
          <p:nvPr/>
        </p:nvSpPr>
        <p:spPr>
          <a:xfrm>
            <a:off x="3213447" y="1660849"/>
            <a:ext cx="262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Kennenlernen/Teambuilding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6" name="Google Shape;1216;g339638a1c31_0_11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1217" name="Google Shape;1217;g339638a1c31_0_1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18" name="Google Shape;1218;g339638a1c31_0_1127"/>
          <p:cNvSpPr txBox="1"/>
          <p:nvPr/>
        </p:nvSpPr>
        <p:spPr>
          <a:xfrm>
            <a:off x="6236217" y="3298883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17:00</a:t>
            </a:r>
            <a:endParaRPr/>
          </a:p>
        </p:txBody>
      </p:sp>
      <p:grpSp>
        <p:nvGrpSpPr>
          <p:cNvPr id="1222" name="Google Shape;1222;g339638a1c31_0_1127"/>
          <p:cNvGrpSpPr/>
          <p:nvPr/>
        </p:nvGrpSpPr>
        <p:grpSpPr>
          <a:xfrm>
            <a:off x="3094719" y="5362295"/>
            <a:ext cx="2836733" cy="377296"/>
            <a:chOff x="-21967" y="12021"/>
            <a:chExt cx="2573467" cy="272475"/>
          </a:xfrm>
        </p:grpSpPr>
        <p:sp>
          <p:nvSpPr>
            <p:cNvPr id="1223" name="Google Shape;1223;g339638a1c31_0_1127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339638a1c31_0_1127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g339638a1c31_0_1127"/>
          <p:cNvSpPr txBox="1"/>
          <p:nvPr/>
        </p:nvSpPr>
        <p:spPr>
          <a:xfrm>
            <a:off x="3283017" y="5406364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grpSp>
        <p:nvGrpSpPr>
          <p:cNvPr id="1226" name="Google Shape;1226;g339638a1c31_0_1127"/>
          <p:cNvGrpSpPr/>
          <p:nvPr/>
        </p:nvGrpSpPr>
        <p:grpSpPr>
          <a:xfrm>
            <a:off x="6940666" y="2661487"/>
            <a:ext cx="2812495" cy="383045"/>
            <a:chOff x="0" y="0"/>
            <a:chExt cx="2513400" cy="272475"/>
          </a:xfrm>
        </p:grpSpPr>
        <p:sp>
          <p:nvSpPr>
            <p:cNvPr id="1227" name="Google Shape;1227;g339638a1c31_0_1127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339638a1c31_0_1127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9" name="Google Shape;1229;g339638a1c31_0_1127"/>
          <p:cNvSpPr txBox="1"/>
          <p:nvPr/>
        </p:nvSpPr>
        <p:spPr>
          <a:xfrm>
            <a:off x="7003261" y="2715537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Pitcheinführung</a:t>
            </a:r>
            <a:endParaRPr/>
          </a:p>
        </p:txBody>
      </p:sp>
      <p:grpSp>
        <p:nvGrpSpPr>
          <p:cNvPr id="1230" name="Google Shape;1230;g339638a1c31_0_1127"/>
          <p:cNvGrpSpPr/>
          <p:nvPr/>
        </p:nvGrpSpPr>
        <p:grpSpPr>
          <a:xfrm>
            <a:off x="6940666" y="3198494"/>
            <a:ext cx="2812495" cy="383045"/>
            <a:chOff x="0" y="0"/>
            <a:chExt cx="2513400" cy="272475"/>
          </a:xfrm>
        </p:grpSpPr>
        <p:sp>
          <p:nvSpPr>
            <p:cNvPr id="1231" name="Google Shape;1231;g339638a1c31_0_1127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339638a1c31_0_1127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3" name="Google Shape;1233;g339638a1c31_0_1127"/>
          <p:cNvSpPr txBox="1"/>
          <p:nvPr/>
        </p:nvSpPr>
        <p:spPr>
          <a:xfrm>
            <a:off x="7003107" y="329530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Pitchdeck bauen</a:t>
            </a:r>
            <a:endParaRPr/>
          </a:p>
        </p:txBody>
      </p:sp>
      <p:sp>
        <p:nvSpPr>
          <p:cNvPr id="1234" name="Google Shape;1234;g339638a1c31_0_1127"/>
          <p:cNvSpPr txBox="1"/>
          <p:nvPr/>
        </p:nvSpPr>
        <p:spPr>
          <a:xfrm>
            <a:off x="6217570" y="3815824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18:00</a:t>
            </a:r>
            <a:endParaRPr/>
          </a:p>
        </p:txBody>
      </p:sp>
      <p:grpSp>
        <p:nvGrpSpPr>
          <p:cNvPr id="1235" name="Google Shape;1235;g339638a1c31_0_1127"/>
          <p:cNvGrpSpPr/>
          <p:nvPr/>
        </p:nvGrpSpPr>
        <p:grpSpPr>
          <a:xfrm>
            <a:off x="6940666" y="3738181"/>
            <a:ext cx="2812495" cy="383045"/>
            <a:chOff x="0" y="0"/>
            <a:chExt cx="2513400" cy="272475"/>
          </a:xfrm>
        </p:grpSpPr>
        <p:sp>
          <p:nvSpPr>
            <p:cNvPr id="1236" name="Google Shape;1236;g339638a1c31_0_1127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339638a1c31_0_1127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8" name="Google Shape;1238;g339638a1c31_0_1127"/>
          <p:cNvSpPr txBox="1"/>
          <p:nvPr/>
        </p:nvSpPr>
        <p:spPr>
          <a:xfrm>
            <a:off x="7003107" y="3825656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Probepitch</a:t>
            </a:r>
            <a:endParaRPr/>
          </a:p>
        </p:txBody>
      </p:sp>
      <p:grpSp>
        <p:nvGrpSpPr>
          <p:cNvPr id="1239" name="Google Shape;1239;g339638a1c31_0_1127"/>
          <p:cNvGrpSpPr/>
          <p:nvPr/>
        </p:nvGrpSpPr>
        <p:grpSpPr>
          <a:xfrm>
            <a:off x="6940666" y="4273889"/>
            <a:ext cx="2812495" cy="383045"/>
            <a:chOff x="0" y="0"/>
            <a:chExt cx="2513400" cy="272475"/>
          </a:xfrm>
        </p:grpSpPr>
        <p:sp>
          <p:nvSpPr>
            <p:cNvPr id="1240" name="Google Shape;1240;g339638a1c31_0_1127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339638a1c31_0_1127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2" name="Google Shape;1242;g339638a1c31_0_1127"/>
          <p:cNvSpPr txBox="1"/>
          <p:nvPr/>
        </p:nvSpPr>
        <p:spPr>
          <a:xfrm>
            <a:off x="8194684" y="2983301"/>
            <a:ext cx="1554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g339638a1c31_0_1127"/>
          <p:cNvSpPr txBox="1"/>
          <p:nvPr/>
        </p:nvSpPr>
        <p:spPr>
          <a:xfrm>
            <a:off x="6210712" y="4332748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18:30</a:t>
            </a:r>
            <a:endParaRPr/>
          </a:p>
        </p:txBody>
      </p:sp>
      <p:grpSp>
        <p:nvGrpSpPr>
          <p:cNvPr id="1244" name="Google Shape;1244;g339638a1c31_0_1127"/>
          <p:cNvGrpSpPr/>
          <p:nvPr/>
        </p:nvGrpSpPr>
        <p:grpSpPr>
          <a:xfrm>
            <a:off x="6940818" y="4822896"/>
            <a:ext cx="2889405" cy="373754"/>
            <a:chOff x="0" y="0"/>
            <a:chExt cx="2582131" cy="272475"/>
          </a:xfrm>
        </p:grpSpPr>
        <p:sp>
          <p:nvSpPr>
            <p:cNvPr id="1245" name="Google Shape;1245;g339638a1c31_0_1127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339638a1c31_0_1127"/>
            <p:cNvSpPr txBox="1"/>
            <p:nvPr/>
          </p:nvSpPr>
          <p:spPr>
            <a:xfrm>
              <a:off x="68731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7" name="Google Shape;1247;g339638a1c31_0_1127"/>
          <p:cNvGrpSpPr/>
          <p:nvPr/>
        </p:nvGrpSpPr>
        <p:grpSpPr>
          <a:xfrm>
            <a:off x="6940663" y="5362585"/>
            <a:ext cx="2812495" cy="373754"/>
            <a:chOff x="0" y="0"/>
            <a:chExt cx="2513400" cy="272475"/>
          </a:xfrm>
        </p:grpSpPr>
        <p:sp>
          <p:nvSpPr>
            <p:cNvPr id="1248" name="Google Shape;1248;g339638a1c31_0_1127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339638a1c31_0_1127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0" name="Google Shape;1250;g339638a1c31_0_1127"/>
          <p:cNvSpPr txBox="1"/>
          <p:nvPr/>
        </p:nvSpPr>
        <p:spPr>
          <a:xfrm>
            <a:off x="6998577" y="4870329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Pitchbattle</a:t>
            </a:r>
            <a:endParaRPr/>
          </a:p>
        </p:txBody>
      </p:sp>
      <p:sp>
        <p:nvSpPr>
          <p:cNvPr id="1251" name="Google Shape;1251;g339638a1c31_0_1127"/>
          <p:cNvSpPr txBox="1"/>
          <p:nvPr/>
        </p:nvSpPr>
        <p:spPr>
          <a:xfrm>
            <a:off x="7003262" y="433262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Abendessen</a:t>
            </a:r>
            <a:endParaRPr/>
          </a:p>
        </p:txBody>
      </p:sp>
      <p:sp>
        <p:nvSpPr>
          <p:cNvPr id="1252" name="Google Shape;1252;g339638a1c31_0_1127"/>
          <p:cNvSpPr txBox="1"/>
          <p:nvPr/>
        </p:nvSpPr>
        <p:spPr>
          <a:xfrm>
            <a:off x="7003863" y="542135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Siegerehrung</a:t>
            </a:r>
            <a:endParaRPr/>
          </a:p>
        </p:txBody>
      </p:sp>
      <p:grpSp>
        <p:nvGrpSpPr>
          <p:cNvPr id="1253" name="Google Shape;1253;g339638a1c31_0_1127"/>
          <p:cNvGrpSpPr/>
          <p:nvPr/>
        </p:nvGrpSpPr>
        <p:grpSpPr>
          <a:xfrm>
            <a:off x="6935378" y="5902255"/>
            <a:ext cx="2812495" cy="373754"/>
            <a:chOff x="0" y="0"/>
            <a:chExt cx="2513400" cy="272475"/>
          </a:xfrm>
        </p:grpSpPr>
        <p:sp>
          <p:nvSpPr>
            <p:cNvPr id="1254" name="Google Shape;1254;g339638a1c31_0_1127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339638a1c31_0_1127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6" name="Google Shape;1256;g339638a1c31_0_1127"/>
          <p:cNvSpPr txBox="1"/>
          <p:nvPr/>
        </p:nvSpPr>
        <p:spPr>
          <a:xfrm>
            <a:off x="6998562" y="5949744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Ausklang</a:t>
            </a:r>
            <a:endParaRPr/>
          </a:p>
        </p:txBody>
      </p:sp>
      <p:sp>
        <p:nvSpPr>
          <p:cNvPr id="1257" name="Google Shape;1257;g339638a1c31_0_1127"/>
          <p:cNvSpPr txBox="1"/>
          <p:nvPr/>
        </p:nvSpPr>
        <p:spPr>
          <a:xfrm>
            <a:off x="6210712" y="4849672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19:15</a:t>
            </a:r>
            <a:endParaRPr/>
          </a:p>
        </p:txBody>
      </p:sp>
      <p:sp>
        <p:nvSpPr>
          <p:cNvPr id="1258" name="Google Shape;1258;g339638a1c31_0_1127"/>
          <p:cNvSpPr txBox="1"/>
          <p:nvPr/>
        </p:nvSpPr>
        <p:spPr>
          <a:xfrm>
            <a:off x="6181871" y="5366582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20:00</a:t>
            </a:r>
            <a:endParaRPr/>
          </a:p>
        </p:txBody>
      </p:sp>
      <p:sp>
        <p:nvSpPr>
          <p:cNvPr id="1259" name="Google Shape;1259;g339638a1c31_0_1127"/>
          <p:cNvSpPr txBox="1"/>
          <p:nvPr/>
        </p:nvSpPr>
        <p:spPr>
          <a:xfrm>
            <a:off x="6188713" y="5945444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20:30</a:t>
            </a:r>
            <a:endParaRPr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AF86F007-C855-FAF5-3CA9-F9C81A956FC6}"/>
              </a:ext>
            </a:extLst>
          </p:cNvPr>
          <p:cNvSpPr/>
          <p:nvPr/>
        </p:nvSpPr>
        <p:spPr>
          <a:xfrm>
            <a:off x="3793757" y="324568"/>
            <a:ext cx="4589246" cy="82046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Google Shape;648;g339638a1c31_0_364">
            <a:extLst>
              <a:ext uri="{FF2B5EF4-FFF2-40B4-BE49-F238E27FC236}">
                <a16:creationId xmlns:a16="http://schemas.microsoft.com/office/drawing/2014/main" id="{85709F40-DA98-502F-ACBB-658B7302F541}"/>
              </a:ext>
            </a:extLst>
          </p:cNvPr>
          <p:cNvSpPr txBox="1"/>
          <p:nvPr/>
        </p:nvSpPr>
        <p:spPr>
          <a:xfrm>
            <a:off x="4112804" y="665638"/>
            <a:ext cx="39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Zeitplan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 rot="10800000">
            <a:off x="10218453" y="500173"/>
            <a:ext cx="1542623" cy="476811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 rot="1788299">
            <a:off x="-856387" y="5756710"/>
            <a:ext cx="2602229" cy="130111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11278141" y="6072520"/>
            <a:ext cx="1570961" cy="1570961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2641600" y="-7747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1727573" y="1462029"/>
            <a:ext cx="8490880" cy="1265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Lasst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kennenlernen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dass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besser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zusammenarbeiten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können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Bitte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stellt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euch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zu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folgenden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Aspekten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kurz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vor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</p:txBody>
      </p:sp>
      <p:grpSp>
        <p:nvGrpSpPr>
          <p:cNvPr id="191" name="Google Shape;191;p5"/>
          <p:cNvGrpSpPr/>
          <p:nvPr/>
        </p:nvGrpSpPr>
        <p:grpSpPr>
          <a:xfrm>
            <a:off x="1075705" y="4190029"/>
            <a:ext cx="10239889" cy="1235759"/>
            <a:chOff x="1075705" y="4190029"/>
            <a:chExt cx="10239889" cy="1235759"/>
          </a:xfrm>
        </p:grpSpPr>
        <p:sp>
          <p:nvSpPr>
            <p:cNvPr id="192" name="Google Shape;192;p5"/>
            <p:cNvSpPr/>
            <p:nvPr/>
          </p:nvSpPr>
          <p:spPr>
            <a:xfrm>
              <a:off x="1075705" y="4190029"/>
              <a:ext cx="2188195" cy="123575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079196" y="4227756"/>
              <a:ext cx="3236398" cy="11603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Erwartungen an heute </a:t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034139" y="4226641"/>
              <a:ext cx="3274818" cy="116253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Berufliches Interesse / Hobbys</a:t>
              </a:r>
              <a:endParaRPr/>
            </a:p>
          </p:txBody>
        </p:sp>
      </p:grpSp>
      <p:pic>
        <p:nvPicPr>
          <p:cNvPr id="195" name="Google Shape;195;p5" descr="Storytelling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40195" y="31705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 descr="Lightbulb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14348" y="31705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 descr="Employee badge with solid fil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12602" y="31705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49FF9EF5-7CA8-A6FD-B8B6-88AE563A7BED}"/>
              </a:ext>
            </a:extLst>
          </p:cNvPr>
          <p:cNvSpPr/>
          <p:nvPr/>
        </p:nvSpPr>
        <p:spPr>
          <a:xfrm>
            <a:off x="3548412" y="335144"/>
            <a:ext cx="5062188" cy="80686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8" name="Google Shape;188;p5"/>
          <p:cNvSpPr txBox="1"/>
          <p:nvPr/>
        </p:nvSpPr>
        <p:spPr>
          <a:xfrm>
            <a:off x="3576589" y="665641"/>
            <a:ext cx="5062188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Kennenlernen</a:t>
            </a:r>
            <a:r>
              <a:rPr lang="en-US" sz="4400" b="1" dirty="0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9638a1c31_0_121"/>
          <p:cNvSpPr/>
          <p:nvPr/>
        </p:nvSpPr>
        <p:spPr>
          <a:xfrm>
            <a:off x="0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39638a1c31_0_121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39638a1c31_0_121"/>
          <p:cNvSpPr/>
          <p:nvPr/>
        </p:nvSpPr>
        <p:spPr>
          <a:xfrm rot="10800000">
            <a:off x="10402052" y="499577"/>
            <a:ext cx="1544552" cy="477407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39638a1c31_0_121"/>
          <p:cNvSpPr/>
          <p:nvPr/>
        </p:nvSpPr>
        <p:spPr>
          <a:xfrm rot="1795891">
            <a:off x="-858850" y="5758245"/>
            <a:ext cx="2601111" cy="130055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339638a1c31_0_121"/>
          <p:cNvSpPr/>
          <p:nvPr/>
        </p:nvSpPr>
        <p:spPr>
          <a:xfrm>
            <a:off x="11278141" y="6072520"/>
            <a:ext cx="1572924" cy="1572924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39638a1c31_0_1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209" name="Google Shape;209;g339638a1c31_0_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g339638a1c31_0_121"/>
          <p:cNvSpPr txBox="1"/>
          <p:nvPr/>
        </p:nvSpPr>
        <p:spPr>
          <a:xfrm>
            <a:off x="2641600" y="-7747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39638a1c31_0_121"/>
          <p:cNvSpPr/>
          <p:nvPr/>
        </p:nvSpPr>
        <p:spPr>
          <a:xfrm>
            <a:off x="1725623" y="2722254"/>
            <a:ext cx="8490900" cy="1266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Baut im Team den höchsten freistehenden Turm aus den vorhandenen Materialien. Der Marshmallow muss an sich an der Spitze befinden.</a:t>
            </a:r>
            <a:endParaRPr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D220B688-D5EA-C867-E951-E140A4FB2EA5}"/>
              </a:ext>
            </a:extLst>
          </p:cNvPr>
          <p:cNvSpPr/>
          <p:nvPr/>
        </p:nvSpPr>
        <p:spPr>
          <a:xfrm>
            <a:off x="1850550" y="238646"/>
            <a:ext cx="8490899" cy="999267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2" name="Google Shape;212;g339638a1c31_0_121"/>
          <p:cNvSpPr txBox="1"/>
          <p:nvPr/>
        </p:nvSpPr>
        <p:spPr>
          <a:xfrm>
            <a:off x="1784595" y="665643"/>
            <a:ext cx="866279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Spaghetti-Turm-Challenge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/>
          <p:nvPr/>
        </p:nvSpPr>
        <p:spPr>
          <a:xfrm>
            <a:off x="0" y="6256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-555599" y="-545712"/>
            <a:ext cx="1871178" cy="1871178"/>
          </a:xfrm>
          <a:custGeom>
            <a:avLst/>
            <a:gdLst/>
            <a:ahLst/>
            <a:cxnLst/>
            <a:rect l="l" t="t" r="r" b="b"/>
            <a:pathLst>
              <a:path w="2806767" h="2806767" extrusionOk="0">
                <a:moveTo>
                  <a:pt x="0" y="0"/>
                </a:moveTo>
                <a:lnTo>
                  <a:pt x="2806767" y="0"/>
                </a:lnTo>
                <a:lnTo>
                  <a:pt x="2806767" y="2806766"/>
                </a:lnTo>
                <a:lnTo>
                  <a:pt x="0" y="2806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11278141" y="6072520"/>
            <a:ext cx="1570961" cy="1570961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/>
          <p:nvPr/>
        </p:nvSpPr>
        <p:spPr>
          <a:xfrm rot="1788299">
            <a:off x="-856386" y="5756710"/>
            <a:ext cx="2602229" cy="130111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/>
          <p:nvPr/>
        </p:nvSpPr>
        <p:spPr>
          <a:xfrm rot="10800000">
            <a:off x="10218453" y="500173"/>
            <a:ext cx="1542623" cy="476811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2380595" y="271001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10:30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2401533" y="4314780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12:30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2343375" y="2173642"/>
            <a:ext cx="568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10:00</a:t>
            </a:r>
            <a:endParaRPr/>
          </a:p>
        </p:txBody>
      </p:sp>
      <p:grpSp>
        <p:nvGrpSpPr>
          <p:cNvPr id="227" name="Google Shape;227;p6"/>
          <p:cNvGrpSpPr/>
          <p:nvPr/>
        </p:nvGrpSpPr>
        <p:grpSpPr>
          <a:xfrm>
            <a:off x="3096412" y="2657564"/>
            <a:ext cx="2836859" cy="377296"/>
            <a:chOff x="-21967" y="12021"/>
            <a:chExt cx="2573582" cy="272475"/>
          </a:xfrm>
        </p:grpSpPr>
        <p:sp>
          <p:nvSpPr>
            <p:cNvPr id="228" name="Google Shape;228;p6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 txBox="1"/>
            <p:nvPr/>
          </p:nvSpPr>
          <p:spPr>
            <a:xfrm>
              <a:off x="0" y="38100"/>
              <a:ext cx="2551615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6"/>
          <p:cNvGrpSpPr/>
          <p:nvPr/>
        </p:nvGrpSpPr>
        <p:grpSpPr>
          <a:xfrm>
            <a:off x="3097245" y="4264452"/>
            <a:ext cx="2812645" cy="377296"/>
            <a:chOff x="0" y="0"/>
            <a:chExt cx="2551615" cy="272475"/>
          </a:xfrm>
        </p:grpSpPr>
        <p:sp>
          <p:nvSpPr>
            <p:cNvPr id="231" name="Google Shape;231;p6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 txBox="1"/>
            <p:nvPr/>
          </p:nvSpPr>
          <p:spPr>
            <a:xfrm>
              <a:off x="0" y="38100"/>
              <a:ext cx="2551615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6"/>
          <p:cNvSpPr txBox="1"/>
          <p:nvPr/>
        </p:nvSpPr>
        <p:spPr>
          <a:xfrm>
            <a:off x="3367299" y="4325992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Mittagspause</a:t>
            </a:r>
            <a:endParaRPr/>
          </a:p>
        </p:txBody>
      </p:sp>
      <p:grpSp>
        <p:nvGrpSpPr>
          <p:cNvPr id="234" name="Google Shape;234;p6"/>
          <p:cNvGrpSpPr/>
          <p:nvPr/>
        </p:nvGrpSpPr>
        <p:grpSpPr>
          <a:xfrm>
            <a:off x="3097245" y="2121954"/>
            <a:ext cx="2812645" cy="377296"/>
            <a:chOff x="0" y="0"/>
            <a:chExt cx="2551615" cy="272475"/>
          </a:xfrm>
        </p:grpSpPr>
        <p:sp>
          <p:nvSpPr>
            <p:cNvPr id="235" name="Google Shape;235;p6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 txBox="1"/>
            <p:nvPr/>
          </p:nvSpPr>
          <p:spPr>
            <a:xfrm>
              <a:off x="0" y="38100"/>
              <a:ext cx="2551615" cy="234375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6"/>
          <p:cNvSpPr txBox="1"/>
          <p:nvPr/>
        </p:nvSpPr>
        <p:spPr>
          <a:xfrm>
            <a:off x="3273436" y="2733618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238" name="Google Shape;238;p6"/>
          <p:cNvSpPr txBox="1"/>
          <p:nvPr/>
        </p:nvSpPr>
        <p:spPr>
          <a:xfrm>
            <a:off x="3098837" y="2208609"/>
            <a:ext cx="27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Einführung Design Thinking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2385269" y="5393082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14:45</a:t>
            </a:r>
            <a:endParaRPr/>
          </a:p>
        </p:txBody>
      </p:sp>
      <p:sp>
        <p:nvSpPr>
          <p:cNvPr id="240" name="Google Shape;240;p6"/>
          <p:cNvSpPr txBox="1"/>
          <p:nvPr/>
        </p:nvSpPr>
        <p:spPr>
          <a:xfrm>
            <a:off x="6210724" y="1629786"/>
            <a:ext cx="568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15:00</a:t>
            </a:r>
            <a:endParaRPr/>
          </a:p>
        </p:txBody>
      </p:sp>
      <p:sp>
        <p:nvSpPr>
          <p:cNvPr id="241" name="Google Shape;241;p6"/>
          <p:cNvSpPr txBox="1"/>
          <p:nvPr/>
        </p:nvSpPr>
        <p:spPr>
          <a:xfrm>
            <a:off x="2385269" y="4848300"/>
            <a:ext cx="4983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13:15</a:t>
            </a:r>
            <a:endParaRPr/>
          </a:p>
        </p:txBody>
      </p:sp>
      <p:grpSp>
        <p:nvGrpSpPr>
          <p:cNvPr id="242" name="Google Shape;242;p6"/>
          <p:cNvGrpSpPr/>
          <p:nvPr/>
        </p:nvGrpSpPr>
        <p:grpSpPr>
          <a:xfrm>
            <a:off x="6940828" y="1590900"/>
            <a:ext cx="2812495" cy="373754"/>
            <a:chOff x="0" y="0"/>
            <a:chExt cx="2575545" cy="272475"/>
          </a:xfrm>
        </p:grpSpPr>
        <p:sp>
          <p:nvSpPr>
            <p:cNvPr id="243" name="Google Shape;243;p6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 txBox="1"/>
            <p:nvPr/>
          </p:nvSpPr>
          <p:spPr>
            <a:xfrm>
              <a:off x="0" y="38100"/>
              <a:ext cx="2575545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6"/>
          <p:cNvGrpSpPr/>
          <p:nvPr/>
        </p:nvGrpSpPr>
        <p:grpSpPr>
          <a:xfrm>
            <a:off x="3097245" y="4819041"/>
            <a:ext cx="2812495" cy="373754"/>
            <a:chOff x="0" y="0"/>
            <a:chExt cx="2575545" cy="272475"/>
          </a:xfrm>
        </p:grpSpPr>
        <p:sp>
          <p:nvSpPr>
            <p:cNvPr id="246" name="Google Shape;246;p6"/>
            <p:cNvSpPr/>
            <p:nvPr/>
          </p:nvSpPr>
          <p:spPr>
            <a:xfrm>
              <a:off x="0" y="0"/>
              <a:ext cx="2575545" cy="272475"/>
            </a:xfrm>
            <a:custGeom>
              <a:avLst/>
              <a:gdLst/>
              <a:ahLst/>
              <a:cxnLst/>
              <a:rect l="l" t="t" r="r" b="b"/>
              <a:pathLst>
                <a:path w="2575545" h="272475" extrusionOk="0">
                  <a:moveTo>
                    <a:pt x="39346" y="0"/>
                  </a:moveTo>
                  <a:lnTo>
                    <a:pt x="2536199" y="0"/>
                  </a:lnTo>
                  <a:cubicBezTo>
                    <a:pt x="2546634" y="0"/>
                    <a:pt x="2556642" y="4145"/>
                    <a:pt x="2564021" y="11524"/>
                  </a:cubicBezTo>
                  <a:cubicBezTo>
                    <a:pt x="2571400" y="18903"/>
                    <a:pt x="2575545" y="28911"/>
                    <a:pt x="2575545" y="39346"/>
                  </a:cubicBezTo>
                  <a:lnTo>
                    <a:pt x="2575545" y="233130"/>
                  </a:lnTo>
                  <a:cubicBezTo>
                    <a:pt x="2575545" y="254860"/>
                    <a:pt x="2557929" y="272475"/>
                    <a:pt x="253619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 txBox="1"/>
            <p:nvPr/>
          </p:nvSpPr>
          <p:spPr>
            <a:xfrm>
              <a:off x="0" y="38100"/>
              <a:ext cx="2575545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6"/>
          <p:cNvSpPr txBox="1"/>
          <p:nvPr/>
        </p:nvSpPr>
        <p:spPr>
          <a:xfrm>
            <a:off x="3275347" y="4862747"/>
            <a:ext cx="248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Ideenfindung</a:t>
            </a:r>
            <a:endParaRPr/>
          </a:p>
        </p:txBody>
      </p:sp>
      <p:sp>
        <p:nvSpPr>
          <p:cNvPr id="249" name="Google Shape;249;p6"/>
          <p:cNvSpPr txBox="1"/>
          <p:nvPr/>
        </p:nvSpPr>
        <p:spPr>
          <a:xfrm>
            <a:off x="7003262" y="1642422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Prototyping/BMC</a:t>
            </a:r>
            <a:endParaRPr/>
          </a:p>
        </p:txBody>
      </p:sp>
      <p:grpSp>
        <p:nvGrpSpPr>
          <p:cNvPr id="250" name="Google Shape;250;p6"/>
          <p:cNvGrpSpPr/>
          <p:nvPr/>
        </p:nvGrpSpPr>
        <p:grpSpPr>
          <a:xfrm>
            <a:off x="6940736" y="2125744"/>
            <a:ext cx="2812388" cy="383045"/>
            <a:chOff x="0" y="0"/>
            <a:chExt cx="2513305" cy="272475"/>
          </a:xfrm>
        </p:grpSpPr>
        <p:sp>
          <p:nvSpPr>
            <p:cNvPr id="251" name="Google Shape;251;p6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 txBox="1"/>
            <p:nvPr/>
          </p:nvSpPr>
          <p:spPr>
            <a:xfrm>
              <a:off x="0" y="38100"/>
              <a:ext cx="2513305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6"/>
          <p:cNvSpPr txBox="1"/>
          <p:nvPr/>
        </p:nvSpPr>
        <p:spPr>
          <a:xfrm>
            <a:off x="6264343" y="2176247"/>
            <a:ext cx="460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16:15</a:t>
            </a:r>
            <a:endParaRPr/>
          </a:p>
        </p:txBody>
      </p:sp>
      <p:sp>
        <p:nvSpPr>
          <p:cNvPr id="254" name="Google Shape;254;p6"/>
          <p:cNvSpPr txBox="1"/>
          <p:nvPr/>
        </p:nvSpPr>
        <p:spPr>
          <a:xfrm>
            <a:off x="6217563" y="2737566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16:30</a:t>
            </a:r>
            <a:endParaRPr/>
          </a:p>
        </p:txBody>
      </p:sp>
      <p:sp>
        <p:nvSpPr>
          <p:cNvPr id="255" name="Google Shape;255;p6"/>
          <p:cNvSpPr txBox="1"/>
          <p:nvPr/>
        </p:nvSpPr>
        <p:spPr>
          <a:xfrm>
            <a:off x="7003261" y="220246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sp>
        <p:nvSpPr>
          <p:cNvPr id="256" name="Google Shape;256;p6"/>
          <p:cNvSpPr txBox="1"/>
          <p:nvPr/>
        </p:nvSpPr>
        <p:spPr>
          <a:xfrm>
            <a:off x="2380595" y="3781264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11:15</a:t>
            </a:r>
            <a:endParaRPr/>
          </a:p>
        </p:txBody>
      </p:sp>
      <p:sp>
        <p:nvSpPr>
          <p:cNvPr id="257" name="Google Shape;257;p6"/>
          <p:cNvSpPr txBox="1"/>
          <p:nvPr/>
        </p:nvSpPr>
        <p:spPr>
          <a:xfrm>
            <a:off x="2380595" y="3231139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10:45</a:t>
            </a:r>
            <a:endParaRPr/>
          </a:p>
        </p:txBody>
      </p:sp>
      <p:grpSp>
        <p:nvGrpSpPr>
          <p:cNvPr id="258" name="Google Shape;258;p6"/>
          <p:cNvGrpSpPr/>
          <p:nvPr/>
        </p:nvGrpSpPr>
        <p:grpSpPr>
          <a:xfrm>
            <a:off x="3097245" y="3744153"/>
            <a:ext cx="2812645" cy="377296"/>
            <a:chOff x="0" y="0"/>
            <a:chExt cx="2551615" cy="272475"/>
          </a:xfrm>
        </p:grpSpPr>
        <p:sp>
          <p:nvSpPr>
            <p:cNvPr id="259" name="Google Shape;259;p6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 txBox="1"/>
            <p:nvPr/>
          </p:nvSpPr>
          <p:spPr>
            <a:xfrm>
              <a:off x="0" y="38100"/>
              <a:ext cx="2551615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6"/>
          <p:cNvGrpSpPr/>
          <p:nvPr/>
        </p:nvGrpSpPr>
        <p:grpSpPr>
          <a:xfrm>
            <a:off x="3097245" y="3193203"/>
            <a:ext cx="2812645" cy="377296"/>
            <a:chOff x="0" y="0"/>
            <a:chExt cx="2551615" cy="272475"/>
          </a:xfrm>
        </p:grpSpPr>
        <p:sp>
          <p:nvSpPr>
            <p:cNvPr id="262" name="Google Shape;262;p6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 txBox="1"/>
            <p:nvPr/>
          </p:nvSpPr>
          <p:spPr>
            <a:xfrm>
              <a:off x="0" y="38100"/>
              <a:ext cx="2551615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6"/>
          <p:cNvSpPr txBox="1"/>
          <p:nvPr/>
        </p:nvSpPr>
        <p:spPr>
          <a:xfrm>
            <a:off x="3261325" y="3805694"/>
            <a:ext cx="2487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Problemdefinition</a:t>
            </a:r>
            <a:endParaRPr/>
          </a:p>
        </p:txBody>
      </p:sp>
      <p:sp>
        <p:nvSpPr>
          <p:cNvPr id="265" name="Google Shape;265;p6"/>
          <p:cNvSpPr txBox="1"/>
          <p:nvPr/>
        </p:nvSpPr>
        <p:spPr>
          <a:xfrm>
            <a:off x="3375183" y="3254743"/>
            <a:ext cx="2275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Podiumsdiskussion</a:t>
            </a:r>
            <a:endParaRPr/>
          </a:p>
        </p:txBody>
      </p:sp>
      <p:sp>
        <p:nvSpPr>
          <p:cNvPr id="266" name="Google Shape;266;p6"/>
          <p:cNvSpPr txBox="1"/>
          <p:nvPr/>
        </p:nvSpPr>
        <p:spPr>
          <a:xfrm>
            <a:off x="2401518" y="1637245"/>
            <a:ext cx="5031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8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9:30</a:t>
            </a:r>
            <a:endParaRPr/>
          </a:p>
        </p:txBody>
      </p:sp>
      <p:grpSp>
        <p:nvGrpSpPr>
          <p:cNvPr id="267" name="Google Shape;267;p6"/>
          <p:cNvGrpSpPr/>
          <p:nvPr/>
        </p:nvGrpSpPr>
        <p:grpSpPr>
          <a:xfrm>
            <a:off x="3097245" y="1599308"/>
            <a:ext cx="2812645" cy="377296"/>
            <a:chOff x="0" y="0"/>
            <a:chExt cx="2551615" cy="272475"/>
          </a:xfrm>
        </p:grpSpPr>
        <p:sp>
          <p:nvSpPr>
            <p:cNvPr id="268" name="Google Shape;268;p6"/>
            <p:cNvSpPr/>
            <p:nvPr/>
          </p:nvSpPr>
          <p:spPr>
            <a:xfrm>
              <a:off x="0" y="0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0" y="38100"/>
              <a:ext cx="2551615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6"/>
          <p:cNvSpPr txBox="1"/>
          <p:nvPr/>
        </p:nvSpPr>
        <p:spPr>
          <a:xfrm>
            <a:off x="3213447" y="1660849"/>
            <a:ext cx="262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Kennenlernen/Teambuilding</a:t>
            </a:r>
            <a:endParaRPr sz="12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272" name="Google Shape;27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6236217" y="3298883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17:00</a:t>
            </a:r>
            <a:endParaRPr/>
          </a:p>
        </p:txBody>
      </p:sp>
      <p:grpSp>
        <p:nvGrpSpPr>
          <p:cNvPr id="277" name="Google Shape;277;p6"/>
          <p:cNvGrpSpPr/>
          <p:nvPr/>
        </p:nvGrpSpPr>
        <p:grpSpPr>
          <a:xfrm>
            <a:off x="3094719" y="5362295"/>
            <a:ext cx="2836733" cy="377296"/>
            <a:chOff x="-21967" y="12021"/>
            <a:chExt cx="2573467" cy="272475"/>
          </a:xfrm>
        </p:grpSpPr>
        <p:sp>
          <p:nvSpPr>
            <p:cNvPr id="278" name="Google Shape;278;p6"/>
            <p:cNvSpPr/>
            <p:nvPr/>
          </p:nvSpPr>
          <p:spPr>
            <a:xfrm>
              <a:off x="-21967" y="12021"/>
              <a:ext cx="2551615" cy="272475"/>
            </a:xfrm>
            <a:custGeom>
              <a:avLst/>
              <a:gdLst/>
              <a:ahLst/>
              <a:cxnLst/>
              <a:rect l="l" t="t" r="r" b="b"/>
              <a:pathLst>
                <a:path w="2551615" h="272475" extrusionOk="0">
                  <a:moveTo>
                    <a:pt x="39346" y="0"/>
                  </a:moveTo>
                  <a:lnTo>
                    <a:pt x="2512269" y="0"/>
                  </a:lnTo>
                  <a:cubicBezTo>
                    <a:pt x="2533999" y="0"/>
                    <a:pt x="2551615" y="17616"/>
                    <a:pt x="2551615" y="39346"/>
                  </a:cubicBezTo>
                  <a:lnTo>
                    <a:pt x="2551615" y="233130"/>
                  </a:lnTo>
                  <a:cubicBezTo>
                    <a:pt x="2551615" y="254860"/>
                    <a:pt x="2533999" y="272475"/>
                    <a:pt x="251226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 txBox="1"/>
            <p:nvPr/>
          </p:nvSpPr>
          <p:spPr>
            <a:xfrm>
              <a:off x="0" y="38100"/>
              <a:ext cx="25515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6"/>
          <p:cNvSpPr txBox="1"/>
          <p:nvPr/>
        </p:nvSpPr>
        <p:spPr>
          <a:xfrm>
            <a:off x="3283017" y="5406364"/>
            <a:ext cx="2463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Pause</a:t>
            </a:r>
            <a:endParaRPr/>
          </a:p>
        </p:txBody>
      </p:sp>
      <p:grpSp>
        <p:nvGrpSpPr>
          <p:cNvPr id="281" name="Google Shape;281;p6"/>
          <p:cNvGrpSpPr/>
          <p:nvPr/>
        </p:nvGrpSpPr>
        <p:grpSpPr>
          <a:xfrm>
            <a:off x="6940666" y="2661487"/>
            <a:ext cx="2812495" cy="383045"/>
            <a:chOff x="0" y="0"/>
            <a:chExt cx="2513400" cy="272475"/>
          </a:xfrm>
        </p:grpSpPr>
        <p:sp>
          <p:nvSpPr>
            <p:cNvPr id="282" name="Google Shape;282;p6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6"/>
          <p:cNvSpPr txBox="1"/>
          <p:nvPr/>
        </p:nvSpPr>
        <p:spPr>
          <a:xfrm>
            <a:off x="7003261" y="2715537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Pitcheinführung</a:t>
            </a:r>
            <a:endParaRPr/>
          </a:p>
        </p:txBody>
      </p:sp>
      <p:grpSp>
        <p:nvGrpSpPr>
          <p:cNvPr id="285" name="Google Shape;285;p6"/>
          <p:cNvGrpSpPr/>
          <p:nvPr/>
        </p:nvGrpSpPr>
        <p:grpSpPr>
          <a:xfrm>
            <a:off x="6940666" y="3198494"/>
            <a:ext cx="2812495" cy="383045"/>
            <a:chOff x="0" y="0"/>
            <a:chExt cx="2513400" cy="272475"/>
          </a:xfrm>
        </p:grpSpPr>
        <p:sp>
          <p:nvSpPr>
            <p:cNvPr id="286" name="Google Shape;286;p6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6"/>
          <p:cNvSpPr txBox="1"/>
          <p:nvPr/>
        </p:nvSpPr>
        <p:spPr>
          <a:xfrm>
            <a:off x="7003107" y="329530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Pitchdeck bauen</a:t>
            </a:r>
            <a:endParaRPr/>
          </a:p>
        </p:txBody>
      </p:sp>
      <p:sp>
        <p:nvSpPr>
          <p:cNvPr id="289" name="Google Shape;289;p6"/>
          <p:cNvSpPr txBox="1"/>
          <p:nvPr/>
        </p:nvSpPr>
        <p:spPr>
          <a:xfrm>
            <a:off x="6217570" y="3815824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18:00</a:t>
            </a:r>
            <a:endParaRPr/>
          </a:p>
        </p:txBody>
      </p:sp>
      <p:grpSp>
        <p:nvGrpSpPr>
          <p:cNvPr id="290" name="Google Shape;290;p6"/>
          <p:cNvGrpSpPr/>
          <p:nvPr/>
        </p:nvGrpSpPr>
        <p:grpSpPr>
          <a:xfrm>
            <a:off x="6940666" y="3738181"/>
            <a:ext cx="2812495" cy="383045"/>
            <a:chOff x="0" y="0"/>
            <a:chExt cx="2513400" cy="272475"/>
          </a:xfrm>
        </p:grpSpPr>
        <p:sp>
          <p:nvSpPr>
            <p:cNvPr id="291" name="Google Shape;291;p6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6"/>
          <p:cNvSpPr txBox="1"/>
          <p:nvPr/>
        </p:nvSpPr>
        <p:spPr>
          <a:xfrm>
            <a:off x="7003107" y="3825656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Probepitch</a:t>
            </a:r>
            <a:endParaRPr/>
          </a:p>
        </p:txBody>
      </p:sp>
      <p:grpSp>
        <p:nvGrpSpPr>
          <p:cNvPr id="294" name="Google Shape;294;p6"/>
          <p:cNvGrpSpPr/>
          <p:nvPr/>
        </p:nvGrpSpPr>
        <p:grpSpPr>
          <a:xfrm>
            <a:off x="6940666" y="4273889"/>
            <a:ext cx="2812495" cy="383045"/>
            <a:chOff x="0" y="0"/>
            <a:chExt cx="2513400" cy="272475"/>
          </a:xfrm>
        </p:grpSpPr>
        <p:sp>
          <p:nvSpPr>
            <p:cNvPr id="295" name="Google Shape;295;p6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6"/>
          <p:cNvSpPr txBox="1"/>
          <p:nvPr/>
        </p:nvSpPr>
        <p:spPr>
          <a:xfrm>
            <a:off x="8194684" y="2983301"/>
            <a:ext cx="1554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"/>
          <p:cNvSpPr txBox="1"/>
          <p:nvPr/>
        </p:nvSpPr>
        <p:spPr>
          <a:xfrm>
            <a:off x="6210712" y="4332748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18:30</a:t>
            </a:r>
            <a:endParaRPr/>
          </a:p>
        </p:txBody>
      </p:sp>
      <p:grpSp>
        <p:nvGrpSpPr>
          <p:cNvPr id="299" name="Google Shape;299;p6"/>
          <p:cNvGrpSpPr/>
          <p:nvPr/>
        </p:nvGrpSpPr>
        <p:grpSpPr>
          <a:xfrm>
            <a:off x="6940818" y="4822896"/>
            <a:ext cx="2889405" cy="373754"/>
            <a:chOff x="0" y="0"/>
            <a:chExt cx="2582131" cy="272475"/>
          </a:xfrm>
        </p:grpSpPr>
        <p:sp>
          <p:nvSpPr>
            <p:cNvPr id="300" name="Google Shape;300;p6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 txBox="1"/>
            <p:nvPr/>
          </p:nvSpPr>
          <p:spPr>
            <a:xfrm>
              <a:off x="68731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ctr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6"/>
          <p:cNvGrpSpPr/>
          <p:nvPr/>
        </p:nvGrpSpPr>
        <p:grpSpPr>
          <a:xfrm>
            <a:off x="6940663" y="5362585"/>
            <a:ext cx="2812495" cy="373754"/>
            <a:chOff x="0" y="0"/>
            <a:chExt cx="2513400" cy="272475"/>
          </a:xfrm>
        </p:grpSpPr>
        <p:sp>
          <p:nvSpPr>
            <p:cNvPr id="303" name="Google Shape;303;p6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6"/>
          <p:cNvSpPr txBox="1"/>
          <p:nvPr/>
        </p:nvSpPr>
        <p:spPr>
          <a:xfrm>
            <a:off x="6998577" y="4870329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Pitchbattle</a:t>
            </a:r>
            <a:endParaRPr/>
          </a:p>
        </p:txBody>
      </p:sp>
      <p:sp>
        <p:nvSpPr>
          <p:cNvPr id="306" name="Google Shape;306;p6"/>
          <p:cNvSpPr txBox="1"/>
          <p:nvPr/>
        </p:nvSpPr>
        <p:spPr>
          <a:xfrm>
            <a:off x="7003262" y="4332621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Abendessen</a:t>
            </a:r>
            <a:endParaRPr/>
          </a:p>
        </p:txBody>
      </p:sp>
      <p:sp>
        <p:nvSpPr>
          <p:cNvPr id="307" name="Google Shape;307;p6"/>
          <p:cNvSpPr txBox="1"/>
          <p:nvPr/>
        </p:nvSpPr>
        <p:spPr>
          <a:xfrm>
            <a:off x="7003863" y="5421353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Siegerehrung</a:t>
            </a:r>
            <a:endParaRPr/>
          </a:p>
        </p:txBody>
      </p:sp>
      <p:grpSp>
        <p:nvGrpSpPr>
          <p:cNvPr id="308" name="Google Shape;308;p6"/>
          <p:cNvGrpSpPr/>
          <p:nvPr/>
        </p:nvGrpSpPr>
        <p:grpSpPr>
          <a:xfrm>
            <a:off x="6935378" y="5902255"/>
            <a:ext cx="2812495" cy="373754"/>
            <a:chOff x="0" y="0"/>
            <a:chExt cx="2513400" cy="272475"/>
          </a:xfrm>
        </p:grpSpPr>
        <p:sp>
          <p:nvSpPr>
            <p:cNvPr id="309" name="Google Shape;309;p6"/>
            <p:cNvSpPr/>
            <p:nvPr/>
          </p:nvSpPr>
          <p:spPr>
            <a:xfrm>
              <a:off x="0" y="0"/>
              <a:ext cx="2513305" cy="272475"/>
            </a:xfrm>
            <a:custGeom>
              <a:avLst/>
              <a:gdLst/>
              <a:ahLst/>
              <a:cxnLst/>
              <a:rect l="l" t="t" r="r" b="b"/>
              <a:pathLst>
                <a:path w="2513305" h="272475" extrusionOk="0">
                  <a:moveTo>
                    <a:pt x="39346" y="0"/>
                  </a:moveTo>
                  <a:lnTo>
                    <a:pt x="2473959" y="0"/>
                  </a:lnTo>
                  <a:cubicBezTo>
                    <a:pt x="2495690" y="0"/>
                    <a:pt x="2513305" y="17616"/>
                    <a:pt x="2513305" y="39346"/>
                  </a:cubicBezTo>
                  <a:lnTo>
                    <a:pt x="2513305" y="233130"/>
                  </a:lnTo>
                  <a:cubicBezTo>
                    <a:pt x="2513305" y="254860"/>
                    <a:pt x="2495690" y="272475"/>
                    <a:pt x="2473959" y="272475"/>
                  </a:cubicBezTo>
                  <a:lnTo>
                    <a:pt x="39346" y="272475"/>
                  </a:lnTo>
                  <a:cubicBezTo>
                    <a:pt x="17616" y="272475"/>
                    <a:pt x="0" y="254860"/>
                    <a:pt x="0" y="233130"/>
                  </a:cubicBezTo>
                  <a:lnTo>
                    <a:pt x="0" y="39346"/>
                  </a:lnTo>
                  <a:cubicBezTo>
                    <a:pt x="0" y="17616"/>
                    <a:pt x="17616" y="0"/>
                    <a:pt x="39346" y="0"/>
                  </a:cubicBezTo>
                  <a:close/>
                </a:path>
              </a:pathLst>
            </a:custGeom>
            <a:solidFill>
              <a:srgbClr val="FFFFFF">
                <a:alpha val="8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"/>
            <p:cNvSpPr txBox="1"/>
            <p:nvPr/>
          </p:nvSpPr>
          <p:spPr>
            <a:xfrm>
              <a:off x="0" y="38100"/>
              <a:ext cx="25134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875" tIns="43875" rIns="43875" bIns="43875" anchor="ctr" anchorCtr="0">
              <a:noAutofit/>
            </a:bodyPr>
            <a:lstStyle/>
            <a:p>
              <a:pPr marL="0" marR="0" lvl="0" indent="0" algn="l" rtl="0">
                <a:lnSpc>
                  <a:spcPct val="114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6"/>
          <p:cNvSpPr txBox="1"/>
          <p:nvPr/>
        </p:nvSpPr>
        <p:spPr>
          <a:xfrm>
            <a:off x="6998562" y="5949744"/>
            <a:ext cx="2686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DM Sans"/>
                <a:ea typeface="DM Sans"/>
                <a:cs typeface="DM Sans"/>
                <a:sym typeface="DM Sans"/>
              </a:rPr>
              <a:t>Ausklang</a:t>
            </a:r>
            <a:endParaRPr/>
          </a:p>
        </p:txBody>
      </p:sp>
      <p:sp>
        <p:nvSpPr>
          <p:cNvPr id="312" name="Google Shape;312;p6"/>
          <p:cNvSpPr txBox="1"/>
          <p:nvPr/>
        </p:nvSpPr>
        <p:spPr>
          <a:xfrm>
            <a:off x="6210712" y="4849672"/>
            <a:ext cx="56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19:15</a:t>
            </a:r>
            <a:endParaRPr/>
          </a:p>
        </p:txBody>
      </p:sp>
      <p:sp>
        <p:nvSpPr>
          <p:cNvPr id="313" name="Google Shape;313;p6"/>
          <p:cNvSpPr txBox="1"/>
          <p:nvPr/>
        </p:nvSpPr>
        <p:spPr>
          <a:xfrm>
            <a:off x="6181871" y="5366582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20:00</a:t>
            </a:r>
            <a:endParaRPr/>
          </a:p>
        </p:txBody>
      </p:sp>
      <p:sp>
        <p:nvSpPr>
          <p:cNvPr id="314" name="Google Shape;314;p6"/>
          <p:cNvSpPr txBox="1"/>
          <p:nvPr/>
        </p:nvSpPr>
        <p:spPr>
          <a:xfrm>
            <a:off x="6188713" y="5945444"/>
            <a:ext cx="6258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7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20:30</a:t>
            </a:r>
            <a:endParaRPr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E50534B-A23B-99B3-9130-46DCA0BB3A39}"/>
              </a:ext>
            </a:extLst>
          </p:cNvPr>
          <p:cNvSpPr/>
          <p:nvPr/>
        </p:nvSpPr>
        <p:spPr>
          <a:xfrm>
            <a:off x="3650777" y="335294"/>
            <a:ext cx="5062188" cy="80686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6" name="Google Shape;276;p6"/>
          <p:cNvSpPr txBox="1"/>
          <p:nvPr/>
        </p:nvSpPr>
        <p:spPr>
          <a:xfrm>
            <a:off x="4112804" y="665638"/>
            <a:ext cx="3966392" cy="350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Zeitplan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"/>
          <p:cNvSpPr/>
          <p:nvPr/>
        </p:nvSpPr>
        <p:spPr>
          <a:xfrm rot="10800000">
            <a:off x="10218453" y="500173"/>
            <a:ext cx="1542623" cy="476811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"/>
          <p:cNvSpPr/>
          <p:nvPr/>
        </p:nvSpPr>
        <p:spPr>
          <a:xfrm rot="1788299">
            <a:off x="-856387" y="5756710"/>
            <a:ext cx="2602229" cy="130111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11278141" y="6072520"/>
            <a:ext cx="1570961" cy="1570961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326" name="Google Shape;3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30" name="Google Shape;330;p7"/>
          <p:cNvSpPr txBox="1"/>
          <p:nvPr/>
        </p:nvSpPr>
        <p:spPr>
          <a:xfrm>
            <a:off x="2641600" y="-7747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1424700" y="1447802"/>
            <a:ext cx="9342600" cy="462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32" name="Google Shape;332;p7"/>
          <p:cNvPicPr preferRelativeResize="0"/>
          <p:nvPr/>
        </p:nvPicPr>
        <p:blipFill rotWithShape="1">
          <a:blip r:embed="rId8">
            <a:alphaModFix/>
          </a:blip>
          <a:srcRect t="1865" b="4387"/>
          <a:stretch/>
        </p:blipFill>
        <p:spPr>
          <a:xfrm>
            <a:off x="3451250" y="1447800"/>
            <a:ext cx="5343999" cy="404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7">
            <a:extLst>
              <a:ext uri="{FF2B5EF4-FFF2-40B4-BE49-F238E27FC236}">
                <a16:creationId xmlns:a16="http://schemas.microsoft.com/office/drawing/2014/main" id="{7446AD5B-524B-FB93-CD73-70676BCF72E5}"/>
              </a:ext>
            </a:extLst>
          </p:cNvPr>
          <p:cNvSpPr/>
          <p:nvPr/>
        </p:nvSpPr>
        <p:spPr>
          <a:xfrm>
            <a:off x="2976213" y="302064"/>
            <a:ext cx="6661996" cy="861988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29" name="Google Shape;329;p7"/>
          <p:cNvSpPr txBox="1"/>
          <p:nvPr/>
        </p:nvSpPr>
        <p:spPr>
          <a:xfrm>
            <a:off x="2034911" y="665643"/>
            <a:ext cx="854460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Design Thinking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658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454887" y="324532"/>
            <a:ext cx="687270" cy="687270"/>
          </a:xfrm>
          <a:custGeom>
            <a:avLst/>
            <a:gdLst/>
            <a:ahLst/>
            <a:cxnLst/>
            <a:rect l="l" t="t" r="r" b="b"/>
            <a:pathLst>
              <a:path w="1374540" h="1374540" extrusionOk="0">
                <a:moveTo>
                  <a:pt x="0" y="0"/>
                </a:moveTo>
                <a:lnTo>
                  <a:pt x="1374540" y="0"/>
                </a:lnTo>
                <a:lnTo>
                  <a:pt x="1374540" y="1374540"/>
                </a:lnTo>
                <a:lnTo>
                  <a:pt x="0" y="1374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2"/>
          <p:cNvSpPr/>
          <p:nvPr/>
        </p:nvSpPr>
        <p:spPr>
          <a:xfrm rot="10800000">
            <a:off x="10218453" y="500173"/>
            <a:ext cx="1542623" cy="476811"/>
          </a:xfrm>
          <a:custGeom>
            <a:avLst/>
            <a:gdLst/>
            <a:ahLst/>
            <a:cxnLst/>
            <a:rect l="l" t="t" r="r" b="b"/>
            <a:pathLst>
              <a:path w="2313935" h="715216" extrusionOk="0">
                <a:moveTo>
                  <a:pt x="0" y="0"/>
                </a:moveTo>
                <a:lnTo>
                  <a:pt x="2313936" y="0"/>
                </a:lnTo>
                <a:lnTo>
                  <a:pt x="2313936" y="715216"/>
                </a:lnTo>
                <a:lnTo>
                  <a:pt x="0" y="71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2"/>
          <p:cNvSpPr/>
          <p:nvPr/>
        </p:nvSpPr>
        <p:spPr>
          <a:xfrm rot="1788299">
            <a:off x="-856387" y="5756710"/>
            <a:ext cx="2602229" cy="1301115"/>
          </a:xfrm>
          <a:custGeom>
            <a:avLst/>
            <a:gdLst/>
            <a:ahLst/>
            <a:cxnLst/>
            <a:rect l="l" t="t" r="r" b="b"/>
            <a:pathLst>
              <a:path w="3903344" h="1951672" extrusionOk="0">
                <a:moveTo>
                  <a:pt x="0" y="0"/>
                </a:moveTo>
                <a:lnTo>
                  <a:pt x="3903345" y="0"/>
                </a:lnTo>
                <a:lnTo>
                  <a:pt x="3903345" y="1951672"/>
                </a:lnTo>
                <a:lnTo>
                  <a:pt x="0" y="19516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11278141" y="6072520"/>
            <a:ext cx="1570961" cy="1570961"/>
          </a:xfrm>
          <a:custGeom>
            <a:avLst/>
            <a:gdLst/>
            <a:ahLst/>
            <a:cxnLst/>
            <a:rect l="l" t="t" r="r" b="b"/>
            <a:pathLst>
              <a:path w="2356441" h="2356441" extrusionOk="0">
                <a:moveTo>
                  <a:pt x="0" y="0"/>
                </a:moveTo>
                <a:lnTo>
                  <a:pt x="2356442" y="0"/>
                </a:lnTo>
                <a:lnTo>
                  <a:pt x="2356442" y="2356442"/>
                </a:lnTo>
                <a:lnTo>
                  <a:pt x="0" y="235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Future Founders Initiative</a:t>
            </a:r>
            <a:endParaRPr/>
          </a:p>
        </p:txBody>
      </p:sp>
      <p:sp>
        <p:nvSpPr>
          <p:cNvPr id="344" name="Google Shape;3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2641600" y="-7747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1361996" y="3721643"/>
            <a:ext cx="2202272" cy="6553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1990</a:t>
            </a:r>
            <a:endParaRPr/>
          </a:p>
        </p:txBody>
      </p:sp>
      <p:pic>
        <p:nvPicPr>
          <p:cNvPr id="350" name="Google Shape;350;p12" descr="IDEO London Announced as GSL STEAM Partner - Global Social Leade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8522" y="1409997"/>
            <a:ext cx="3329220" cy="214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2" descr="Partner Logo Stanford University ..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93360" y="1409998"/>
            <a:ext cx="2191792" cy="214788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2"/>
          <p:cNvSpPr/>
          <p:nvPr/>
        </p:nvSpPr>
        <p:spPr>
          <a:xfrm>
            <a:off x="8881064" y="3721643"/>
            <a:ext cx="2202272" cy="6553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2007</a:t>
            </a:r>
            <a:endParaRPr/>
          </a:p>
        </p:txBody>
      </p:sp>
      <p:sp>
        <p:nvSpPr>
          <p:cNvPr id="353" name="Google Shape;353;p12"/>
          <p:cNvSpPr/>
          <p:nvPr/>
        </p:nvSpPr>
        <p:spPr>
          <a:xfrm>
            <a:off x="5293360" y="3721643"/>
            <a:ext cx="2202272" cy="6553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2005</a:t>
            </a:r>
            <a:endParaRPr/>
          </a:p>
        </p:txBody>
      </p:sp>
      <p:pic>
        <p:nvPicPr>
          <p:cNvPr id="354" name="Google Shape;354;p12" descr="openHPI führt gratis in Künstliche Intelligenz und maschinelles Lernen ei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41400" y="1718821"/>
            <a:ext cx="3081600" cy="141753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2"/>
          <p:cNvSpPr/>
          <p:nvPr/>
        </p:nvSpPr>
        <p:spPr>
          <a:xfrm>
            <a:off x="1605280" y="4735290"/>
            <a:ext cx="9123680" cy="127983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Thinking ist ein menschenzentrierter Innovationsansatz, der kreative Problemlösungsmethoden kombiniert, um komplexe Herausforderungen durch iterative Prozesse und interdisziplinäre Zusammenarbeit zu bewältigen.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88B3F30A-65AB-9DCD-EBDA-5487E814B35D}"/>
              </a:ext>
            </a:extLst>
          </p:cNvPr>
          <p:cNvSpPr/>
          <p:nvPr/>
        </p:nvSpPr>
        <p:spPr>
          <a:xfrm>
            <a:off x="1142157" y="335144"/>
            <a:ext cx="9076295" cy="840420"/>
          </a:xfrm>
          <a:custGeom>
            <a:avLst/>
            <a:gdLst/>
            <a:ahLst/>
            <a:cxnLst/>
            <a:rect l="l" t="t" r="r" b="b"/>
            <a:pathLst>
              <a:path w="4030598" h="796391">
                <a:moveTo>
                  <a:pt x="0" y="0"/>
                </a:moveTo>
                <a:lnTo>
                  <a:pt x="4030598" y="0"/>
                </a:lnTo>
                <a:lnTo>
                  <a:pt x="4030598" y="796390"/>
                </a:lnTo>
                <a:lnTo>
                  <a:pt x="0" y="796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313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7" name="Google Shape;347;p12"/>
          <p:cNvSpPr txBox="1"/>
          <p:nvPr/>
        </p:nvSpPr>
        <p:spPr>
          <a:xfrm>
            <a:off x="951249" y="654917"/>
            <a:ext cx="9520879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46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Design Thinking - </a:t>
            </a:r>
            <a:r>
              <a:rPr lang="en-US" sz="4400" b="1" dirty="0" err="1">
                <a:solidFill>
                  <a:srgbClr val="E67F6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Ursprung</a:t>
            </a:r>
            <a:endParaRPr sz="4400" b="1" dirty="0">
              <a:solidFill>
                <a:srgbClr val="E67F6B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F2F2F0B2BD27469E108E4D43B35E29" ma:contentTypeVersion="11" ma:contentTypeDescription="Create a new document." ma:contentTypeScope="" ma:versionID="2a654751a50c227e5c9744eb66369ae3">
  <xsd:schema xmlns:xsd="http://www.w3.org/2001/XMLSchema" xmlns:xs="http://www.w3.org/2001/XMLSchema" xmlns:p="http://schemas.microsoft.com/office/2006/metadata/properties" xmlns:ns2="0155956c-cae0-45dc-9441-59f8f29a0352" xmlns:ns3="6e486423-6e98-4259-acaf-615992edb295" targetNamespace="http://schemas.microsoft.com/office/2006/metadata/properties" ma:root="true" ma:fieldsID="044a4296182b190339251ced4517b374" ns2:_="" ns3:_="">
    <xsd:import namespace="0155956c-cae0-45dc-9441-59f8f29a0352"/>
    <xsd:import namespace="6e486423-6e98-4259-acaf-615992edb2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55956c-cae0-45dc-9441-59f8f29a03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b2a02d8-0600-4652-af12-509a684817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486423-6e98-4259-acaf-615992edb29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e0197b8-e64e-4d3a-8018-ae73af5629d4}" ma:internalName="TaxCatchAll" ma:showField="CatchAllData" ma:web="6e486423-6e98-4259-acaf-615992edb2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e486423-6e98-4259-acaf-615992edb295" xsi:nil="true"/>
    <lcf76f155ced4ddcb4097134ff3c332f xmlns="0155956c-cae0-45dc-9441-59f8f29a03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2FC9C3-1270-4DAA-BB53-E426790360A1}"/>
</file>

<file path=customXml/itemProps2.xml><?xml version="1.0" encoding="utf-8"?>
<ds:datastoreItem xmlns:ds="http://schemas.openxmlformats.org/officeDocument/2006/customXml" ds:itemID="{61B130D9-2110-4B97-8A36-D763450EF1EB}"/>
</file>

<file path=customXml/itemProps3.xml><?xml version="1.0" encoding="utf-8"?>
<ds:datastoreItem xmlns:ds="http://schemas.openxmlformats.org/officeDocument/2006/customXml" ds:itemID="{5F0F2D52-84B5-43C3-90BD-579FEF9A53F1}"/>
</file>

<file path=docProps/app.xml><?xml version="1.0" encoding="utf-8"?>
<Properties xmlns="http://schemas.openxmlformats.org/officeDocument/2006/extended-properties" xmlns:vt="http://schemas.openxmlformats.org/officeDocument/2006/docPropsVTypes">
  <TotalTime>7182</TotalTime>
  <Words>1238</Words>
  <Application>Microsoft Macintosh PowerPoint</Application>
  <PresentationFormat>Widescreen</PresentationFormat>
  <Paragraphs>481</Paragraphs>
  <Slides>41</Slides>
  <Notes>41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DM Sans</vt:lpstr>
      <vt:lpstr>Play</vt:lpstr>
      <vt:lpstr>Montserrat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Henning Stein</dc:creator>
  <cp:lastModifiedBy>Henning Stein</cp:lastModifiedBy>
  <cp:revision>5</cp:revision>
  <dcterms:created xsi:type="dcterms:W3CDTF">2024-11-02T22:17:21Z</dcterms:created>
  <dcterms:modified xsi:type="dcterms:W3CDTF">2025-03-10T20:13:26Z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0x01010029F2F2F0B2BD27469E108E4D43B35E29</vt:lpwstr>
  </property>
</Properties>
</file>